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0279975" cy="42808525"/>
  <p:notesSz cx="6858000" cy="9947275"/>
  <p:defaultTextStyle>
    <a:defPPr>
      <a:defRPr lang="el-GR"/>
    </a:defPPr>
    <a:lvl1pPr algn="l" defTabSz="4319588" rtl="0" fontAlgn="base">
      <a:spcBef>
        <a:spcPct val="0"/>
      </a:spcBef>
      <a:spcAft>
        <a:spcPct val="0"/>
      </a:spcAft>
      <a:defRPr sz="7500" kern="1200">
        <a:solidFill>
          <a:schemeClr val="tx1"/>
        </a:solidFill>
        <a:latin typeface="Arial" charset="0"/>
        <a:ea typeface="+mn-ea"/>
        <a:cs typeface="Arial" charset="0"/>
      </a:defRPr>
    </a:lvl1pPr>
    <a:lvl2pPr marL="2159000" indent="-1701800" algn="l" defTabSz="4319588" rtl="0" fontAlgn="base">
      <a:spcBef>
        <a:spcPct val="0"/>
      </a:spcBef>
      <a:spcAft>
        <a:spcPct val="0"/>
      </a:spcAft>
      <a:defRPr sz="7500" kern="1200">
        <a:solidFill>
          <a:schemeClr val="tx1"/>
        </a:solidFill>
        <a:latin typeface="Arial" charset="0"/>
        <a:ea typeface="+mn-ea"/>
        <a:cs typeface="Arial" charset="0"/>
      </a:defRPr>
    </a:lvl2pPr>
    <a:lvl3pPr marL="4319588" indent="-3405188" algn="l" defTabSz="4319588" rtl="0" fontAlgn="base">
      <a:spcBef>
        <a:spcPct val="0"/>
      </a:spcBef>
      <a:spcAft>
        <a:spcPct val="0"/>
      </a:spcAft>
      <a:defRPr sz="7500" kern="1200">
        <a:solidFill>
          <a:schemeClr val="tx1"/>
        </a:solidFill>
        <a:latin typeface="Arial" charset="0"/>
        <a:ea typeface="+mn-ea"/>
        <a:cs typeface="Arial" charset="0"/>
      </a:defRPr>
    </a:lvl3pPr>
    <a:lvl4pPr marL="6480175" indent="-5108575" algn="l" defTabSz="4319588" rtl="0" fontAlgn="base">
      <a:spcBef>
        <a:spcPct val="0"/>
      </a:spcBef>
      <a:spcAft>
        <a:spcPct val="0"/>
      </a:spcAft>
      <a:defRPr sz="7500" kern="1200">
        <a:solidFill>
          <a:schemeClr val="tx1"/>
        </a:solidFill>
        <a:latin typeface="Arial" charset="0"/>
        <a:ea typeface="+mn-ea"/>
        <a:cs typeface="Arial" charset="0"/>
      </a:defRPr>
    </a:lvl4pPr>
    <a:lvl5pPr marL="8640763" indent="-6811963" algn="l" defTabSz="4319588" rtl="0" fontAlgn="base">
      <a:spcBef>
        <a:spcPct val="0"/>
      </a:spcBef>
      <a:spcAft>
        <a:spcPct val="0"/>
      </a:spcAft>
      <a:defRPr sz="7500" kern="1200">
        <a:solidFill>
          <a:schemeClr val="tx1"/>
        </a:solidFill>
        <a:latin typeface="Arial" charset="0"/>
        <a:ea typeface="+mn-ea"/>
        <a:cs typeface="Arial" charset="0"/>
      </a:defRPr>
    </a:lvl5pPr>
    <a:lvl6pPr marL="2286000" algn="l" defTabSz="914400" rtl="0" eaLnBrk="1" latinLnBrk="0" hangingPunct="1">
      <a:defRPr sz="7500" kern="1200">
        <a:solidFill>
          <a:schemeClr val="tx1"/>
        </a:solidFill>
        <a:latin typeface="Arial" charset="0"/>
        <a:ea typeface="+mn-ea"/>
        <a:cs typeface="Arial" charset="0"/>
      </a:defRPr>
    </a:lvl6pPr>
    <a:lvl7pPr marL="2743200" algn="l" defTabSz="914400" rtl="0" eaLnBrk="1" latinLnBrk="0" hangingPunct="1">
      <a:defRPr sz="7500" kern="1200">
        <a:solidFill>
          <a:schemeClr val="tx1"/>
        </a:solidFill>
        <a:latin typeface="Arial" charset="0"/>
        <a:ea typeface="+mn-ea"/>
        <a:cs typeface="Arial" charset="0"/>
      </a:defRPr>
    </a:lvl7pPr>
    <a:lvl8pPr marL="3200400" algn="l" defTabSz="914400" rtl="0" eaLnBrk="1" latinLnBrk="0" hangingPunct="1">
      <a:defRPr sz="7500" kern="1200">
        <a:solidFill>
          <a:schemeClr val="tx1"/>
        </a:solidFill>
        <a:latin typeface="Arial" charset="0"/>
        <a:ea typeface="+mn-ea"/>
        <a:cs typeface="Arial" charset="0"/>
      </a:defRPr>
    </a:lvl8pPr>
    <a:lvl9pPr marL="3657600" algn="l" defTabSz="914400" rtl="0" eaLnBrk="1" latinLnBrk="0" hangingPunct="1">
      <a:defRPr sz="75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lda Molina, Jose Ricardo" initials="" lastIdx="6" clrIdx="0"/>
  <p:cmAuthor id="1" name="Ricardo"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0EC"/>
    <a:srgbClr val="DCD4E4"/>
    <a:srgbClr val="E8DAF2"/>
    <a:srgbClr val="FF9999"/>
    <a:srgbClr val="C0B1CF"/>
    <a:srgbClr val="FFFFCC"/>
    <a:srgbClr val="AFC2DF"/>
    <a:srgbClr val="FFC3FF"/>
    <a:srgbClr val="660033"/>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866" autoAdjust="0"/>
    <p:restoredTop sz="98934" autoAdjust="0"/>
  </p:normalViewPr>
  <p:slideViewPr>
    <p:cSldViewPr>
      <p:cViewPr>
        <p:scale>
          <a:sx n="100" d="100"/>
          <a:sy n="100" d="100"/>
        </p:scale>
        <p:origin x="276" y="-210"/>
      </p:cViewPr>
      <p:guideLst>
        <p:guide orient="horz" pos="13483"/>
        <p:guide pos="9537"/>
      </p:guideLst>
    </p:cSldViewPr>
  </p:slideViewPr>
  <p:notesTextViewPr>
    <p:cViewPr>
      <p:scale>
        <a:sx n="100" d="100"/>
        <a:sy n="100" d="100"/>
      </p:scale>
      <p:origin x="0" y="0"/>
    </p:cViewPr>
  </p:notesTextViewPr>
  <p:sorterViewPr>
    <p:cViewPr>
      <p:scale>
        <a:sx n="66" d="100"/>
        <a:sy n="66" d="100"/>
      </p:scale>
      <p:origin x="0" y="0"/>
    </p:cViewPr>
  </p:sorterViewPr>
  <p:gridSpacing cx="144018" cy="14401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atin typeface="Arial" pitchFamily="34" charset="0"/>
                <a:cs typeface="Arial" pitchFamily="34" charset="0"/>
              </a:defRPr>
            </a:lvl1pPr>
          </a:lstStyle>
          <a:p>
            <a:pPr>
              <a:defRPr/>
            </a:pPr>
            <a:endParaRPr lang="es-ES"/>
          </a:p>
        </p:txBody>
      </p:sp>
      <p:sp>
        <p:nvSpPr>
          <p:cNvPr id="3" name="2 Marcador de fecha"/>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a:defRPr sz="1200" smtClean="0">
                <a:latin typeface="Arial" pitchFamily="34" charset="0"/>
                <a:cs typeface="Arial" pitchFamily="34" charset="0"/>
              </a:defRPr>
            </a:lvl1pPr>
          </a:lstStyle>
          <a:p>
            <a:pPr>
              <a:defRPr/>
            </a:pPr>
            <a:fld id="{7DA26D15-F72C-4E7F-9CA2-23214E22AED7}" type="datetimeFigureOut">
              <a:rPr lang="es-ES"/>
              <a:pPr>
                <a:defRPr/>
              </a:pPr>
              <a:t>06/06/2019</a:t>
            </a:fld>
            <a:endParaRPr lang="es-ES"/>
          </a:p>
        </p:txBody>
      </p:sp>
      <p:sp>
        <p:nvSpPr>
          <p:cNvPr id="4" name="3 Marcador de pie de página"/>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a:defRPr sz="1200">
                <a:latin typeface="Arial" pitchFamily="34" charset="0"/>
                <a:cs typeface="Arial" pitchFamily="34" charset="0"/>
              </a:defRPr>
            </a:lvl1pPr>
          </a:lstStyle>
          <a:p>
            <a:pPr>
              <a:defRPr/>
            </a:pPr>
            <a:endParaRPr lang="es-ES"/>
          </a:p>
        </p:txBody>
      </p:sp>
      <p:sp>
        <p:nvSpPr>
          <p:cNvPr id="5" name="4 Marcador de número de diapositiva"/>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a:defRPr sz="1200" smtClean="0">
                <a:latin typeface="Arial" pitchFamily="34" charset="0"/>
                <a:cs typeface="Arial" pitchFamily="34" charset="0"/>
              </a:defRPr>
            </a:lvl1pPr>
          </a:lstStyle>
          <a:p>
            <a:pPr>
              <a:defRPr/>
            </a:pPr>
            <a:fld id="{E169BAE8-30BB-46A2-854F-4C399520AEAB}" type="slidenum">
              <a:rPr lang="es-ES"/>
              <a:pPr>
                <a:defRPr/>
              </a:pPr>
              <a:t>‹Nº›</a:t>
            </a:fld>
            <a:endParaRPr lang="es-ES"/>
          </a:p>
        </p:txBody>
      </p:sp>
    </p:spTree>
    <p:extLst>
      <p:ext uri="{BB962C8B-B14F-4D97-AF65-F5344CB8AC3E}">
        <p14:creationId xmlns:p14="http://schemas.microsoft.com/office/powerpoint/2010/main" val="3956923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defTabSz="4320540" fontAlgn="auto">
              <a:spcBef>
                <a:spcPts val="0"/>
              </a:spcBef>
              <a:spcAft>
                <a:spcPts val="0"/>
              </a:spcAft>
              <a:defRPr sz="1200">
                <a:latin typeface="+mn-lt"/>
                <a:cs typeface="+mn-cs"/>
              </a:defRPr>
            </a:lvl1pPr>
          </a:lstStyle>
          <a:p>
            <a:pPr>
              <a:defRPr/>
            </a:pPr>
            <a:endParaRPr lang="el-GR"/>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defTabSz="4320540" fontAlgn="auto">
              <a:spcBef>
                <a:spcPts val="0"/>
              </a:spcBef>
              <a:spcAft>
                <a:spcPts val="0"/>
              </a:spcAft>
              <a:defRPr sz="1200">
                <a:latin typeface="+mn-lt"/>
                <a:cs typeface="+mn-cs"/>
              </a:defRPr>
            </a:lvl1pPr>
          </a:lstStyle>
          <a:p>
            <a:pPr>
              <a:defRPr/>
            </a:pPr>
            <a:fld id="{5A5FAFCF-18AF-4966-98A0-B5478B9160C3}" type="datetimeFigureOut">
              <a:rPr lang="el-GR"/>
              <a:pPr>
                <a:defRPr/>
              </a:pPr>
              <a:t>6/6/2019</a:t>
            </a:fld>
            <a:endParaRPr lang="el-GR"/>
          </a:p>
        </p:txBody>
      </p:sp>
      <p:sp>
        <p:nvSpPr>
          <p:cNvPr id="4" name="Slide Image Placeholder 3"/>
          <p:cNvSpPr>
            <a:spLocks noGrp="1" noRot="1" noChangeAspect="1"/>
          </p:cNvSpPr>
          <p:nvPr>
            <p:ph type="sldImg" idx="2"/>
          </p:nvPr>
        </p:nvSpPr>
        <p:spPr>
          <a:xfrm>
            <a:off x="2109788" y="746125"/>
            <a:ext cx="2638425" cy="3730625"/>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defTabSz="4320540" fontAlgn="auto">
              <a:spcBef>
                <a:spcPts val="0"/>
              </a:spcBef>
              <a:spcAft>
                <a:spcPts val="0"/>
              </a:spcAft>
              <a:defRPr sz="1200">
                <a:latin typeface="+mn-lt"/>
                <a:cs typeface="+mn-cs"/>
              </a:defRPr>
            </a:lvl1pPr>
          </a:lstStyle>
          <a:p>
            <a:pPr>
              <a:defRPr/>
            </a:pPr>
            <a:endParaRPr lang="el-GR"/>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defTabSz="4320540" fontAlgn="auto">
              <a:spcBef>
                <a:spcPts val="0"/>
              </a:spcBef>
              <a:spcAft>
                <a:spcPts val="0"/>
              </a:spcAft>
              <a:defRPr sz="1200">
                <a:latin typeface="+mn-lt"/>
                <a:cs typeface="+mn-cs"/>
              </a:defRPr>
            </a:lvl1pPr>
          </a:lstStyle>
          <a:p>
            <a:pPr>
              <a:defRPr/>
            </a:pPr>
            <a:fld id="{A41A5ED2-86E8-41DF-A0E1-E6771110F5DE}" type="slidenum">
              <a:rPr lang="el-GR"/>
              <a:pPr>
                <a:defRPr/>
              </a:pPr>
              <a:t>‹Nº›</a:t>
            </a:fld>
            <a:endParaRPr lang="el-GR"/>
          </a:p>
        </p:txBody>
      </p:sp>
    </p:spTree>
    <p:extLst>
      <p:ext uri="{BB962C8B-B14F-4D97-AF65-F5344CB8AC3E}">
        <p14:creationId xmlns:p14="http://schemas.microsoft.com/office/powerpoint/2010/main" val="4119795018"/>
      </p:ext>
    </p:extLst>
  </p:cSld>
  <p:clrMap bg1="lt1" tx1="dk1" bg2="lt2" tx2="dk2" accent1="accent1" accent2="accent2" accent3="accent3" accent4="accent4" accent5="accent5" accent6="accent6" hlink="hlink" folHlink="folHlink"/>
  <p:notesStyle>
    <a:lvl1pPr algn="l" defTabSz="4319588" rtl="0" eaLnBrk="0" fontAlgn="base" hangingPunct="0">
      <a:spcBef>
        <a:spcPct val="30000"/>
      </a:spcBef>
      <a:spcAft>
        <a:spcPct val="0"/>
      </a:spcAft>
      <a:defRPr sz="5700" kern="1200">
        <a:solidFill>
          <a:schemeClr val="tx1"/>
        </a:solidFill>
        <a:latin typeface="+mn-lt"/>
        <a:ea typeface="+mn-ea"/>
        <a:cs typeface="+mn-cs"/>
      </a:defRPr>
    </a:lvl1pPr>
    <a:lvl2pPr marL="2159000" algn="l" defTabSz="4319588" rtl="0" eaLnBrk="0" fontAlgn="base" hangingPunct="0">
      <a:spcBef>
        <a:spcPct val="30000"/>
      </a:spcBef>
      <a:spcAft>
        <a:spcPct val="0"/>
      </a:spcAft>
      <a:defRPr sz="5700" kern="1200">
        <a:solidFill>
          <a:schemeClr val="tx1"/>
        </a:solidFill>
        <a:latin typeface="+mn-lt"/>
        <a:ea typeface="+mn-ea"/>
        <a:cs typeface="+mn-cs"/>
      </a:defRPr>
    </a:lvl2pPr>
    <a:lvl3pPr marL="4319588" algn="l" defTabSz="4319588" rtl="0" eaLnBrk="0" fontAlgn="base" hangingPunct="0">
      <a:spcBef>
        <a:spcPct val="30000"/>
      </a:spcBef>
      <a:spcAft>
        <a:spcPct val="0"/>
      </a:spcAft>
      <a:defRPr sz="5700" kern="1200">
        <a:solidFill>
          <a:schemeClr val="tx1"/>
        </a:solidFill>
        <a:latin typeface="+mn-lt"/>
        <a:ea typeface="+mn-ea"/>
        <a:cs typeface="+mn-cs"/>
      </a:defRPr>
    </a:lvl3pPr>
    <a:lvl4pPr marL="6480175" algn="l" defTabSz="4319588" rtl="0" eaLnBrk="0" fontAlgn="base" hangingPunct="0">
      <a:spcBef>
        <a:spcPct val="30000"/>
      </a:spcBef>
      <a:spcAft>
        <a:spcPct val="0"/>
      </a:spcAft>
      <a:defRPr sz="5700" kern="1200">
        <a:solidFill>
          <a:schemeClr val="tx1"/>
        </a:solidFill>
        <a:latin typeface="+mn-lt"/>
        <a:ea typeface="+mn-ea"/>
        <a:cs typeface="+mn-cs"/>
      </a:defRPr>
    </a:lvl4pPr>
    <a:lvl5pPr marL="8640763" algn="l" defTabSz="4319588" rtl="0" eaLnBrk="0" fontAlgn="base" hangingPunct="0">
      <a:spcBef>
        <a:spcPct val="30000"/>
      </a:spcBef>
      <a:spcAft>
        <a:spcPct val="0"/>
      </a:spcAft>
      <a:defRPr sz="5700" kern="1200">
        <a:solidFill>
          <a:schemeClr val="tx1"/>
        </a:solidFill>
        <a:latin typeface="+mn-lt"/>
        <a:ea typeface="+mn-ea"/>
        <a:cs typeface="+mn-cs"/>
      </a:defRPr>
    </a:lvl5pPr>
    <a:lvl6pPr marL="10801350" algn="l" defTabSz="4320540" rtl="0" eaLnBrk="1" latinLnBrk="0" hangingPunct="1">
      <a:defRPr sz="5700" kern="1200">
        <a:solidFill>
          <a:schemeClr val="tx1"/>
        </a:solidFill>
        <a:latin typeface="+mn-lt"/>
        <a:ea typeface="+mn-ea"/>
        <a:cs typeface="+mn-cs"/>
      </a:defRPr>
    </a:lvl6pPr>
    <a:lvl7pPr marL="12961620" algn="l" defTabSz="4320540" rtl="0" eaLnBrk="1" latinLnBrk="0" hangingPunct="1">
      <a:defRPr sz="5700" kern="1200">
        <a:solidFill>
          <a:schemeClr val="tx1"/>
        </a:solidFill>
        <a:latin typeface="+mn-lt"/>
        <a:ea typeface="+mn-ea"/>
        <a:cs typeface="+mn-cs"/>
      </a:defRPr>
    </a:lvl7pPr>
    <a:lvl8pPr marL="15121890" algn="l" defTabSz="4320540" rtl="0" eaLnBrk="1" latinLnBrk="0" hangingPunct="1">
      <a:defRPr sz="5700" kern="1200">
        <a:solidFill>
          <a:schemeClr val="tx1"/>
        </a:solidFill>
        <a:latin typeface="+mn-lt"/>
        <a:ea typeface="+mn-ea"/>
        <a:cs typeface="+mn-cs"/>
      </a:defRPr>
    </a:lvl8pPr>
    <a:lvl9pPr marL="17282160" algn="l" defTabSz="4320540" rtl="0" eaLnBrk="1" latinLnBrk="0" hangingPunct="1">
      <a:defRPr sz="5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4319588" fontAlgn="base">
              <a:spcBef>
                <a:spcPct val="0"/>
              </a:spcBef>
              <a:spcAft>
                <a:spcPct val="0"/>
              </a:spcAft>
              <a:defRPr/>
            </a:pPr>
            <a:fld id="{9F88916F-C370-4D5D-ACEB-7F6E210149E1}" type="slidenum">
              <a:rPr lang="el-GR">
                <a:cs typeface="Arial" charset="0"/>
              </a:rPr>
              <a:pPr defTabSz="4319588" fontAlgn="base">
                <a:spcBef>
                  <a:spcPct val="0"/>
                </a:spcBef>
                <a:spcAft>
                  <a:spcPct val="0"/>
                </a:spcAft>
                <a:defRPr/>
              </a:pPr>
              <a:t>1</a:t>
            </a:fld>
            <a:endParaRPr lang="el-GR">
              <a:cs typeface="Arial" charset="0"/>
            </a:endParaRPr>
          </a:p>
        </p:txBody>
      </p:sp>
    </p:spTree>
    <p:extLst>
      <p:ext uri="{BB962C8B-B14F-4D97-AF65-F5344CB8AC3E}">
        <p14:creationId xmlns:p14="http://schemas.microsoft.com/office/powerpoint/2010/main" val="3081642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307" y="15658634"/>
            <a:ext cx="27543443" cy="10804685"/>
          </a:xfrm>
        </p:spPr>
        <p:txBody>
          <a:bodyPr/>
          <a:lstStyle/>
          <a:p>
            <a:r>
              <a:rPr lang="en-US" smtClean="0"/>
              <a:t>Click to edit Master title style</a:t>
            </a:r>
            <a:endParaRPr lang="el-GR"/>
          </a:p>
        </p:txBody>
      </p:sp>
      <p:sp>
        <p:nvSpPr>
          <p:cNvPr id="3" name="Subtitle 2"/>
          <p:cNvSpPr>
            <a:spLocks noGrp="1"/>
          </p:cNvSpPr>
          <p:nvPr>
            <p:ph type="subTitle" idx="1"/>
          </p:nvPr>
        </p:nvSpPr>
        <p:spPr>
          <a:xfrm>
            <a:off x="4860608" y="28563577"/>
            <a:ext cx="22682835" cy="12881610"/>
          </a:xfrm>
        </p:spPr>
        <p:txBody>
          <a:bodyPr/>
          <a:lstStyle>
            <a:lvl1pPr marL="0" indent="0" algn="ctr">
              <a:buNone/>
              <a:defRPr>
                <a:solidFill>
                  <a:schemeClr val="tx1">
                    <a:tint val="75000"/>
                  </a:schemeClr>
                </a:solidFill>
              </a:defRPr>
            </a:lvl1pPr>
            <a:lvl2pPr marL="2160270" indent="0" algn="ctr">
              <a:buNone/>
              <a:defRPr>
                <a:solidFill>
                  <a:schemeClr val="tx1">
                    <a:tint val="75000"/>
                  </a:schemeClr>
                </a:solidFill>
              </a:defRPr>
            </a:lvl2pPr>
            <a:lvl3pPr marL="4320540" indent="0" algn="ctr">
              <a:buNone/>
              <a:defRPr>
                <a:solidFill>
                  <a:schemeClr val="tx1">
                    <a:tint val="75000"/>
                  </a:schemeClr>
                </a:solidFill>
              </a:defRPr>
            </a:lvl3pPr>
            <a:lvl4pPr marL="6480810" indent="0" algn="ctr">
              <a:buNone/>
              <a:defRPr>
                <a:solidFill>
                  <a:schemeClr val="tx1">
                    <a:tint val="75000"/>
                  </a:schemeClr>
                </a:solidFill>
              </a:defRPr>
            </a:lvl4pPr>
            <a:lvl5pPr marL="8641080" indent="0" algn="ctr">
              <a:buNone/>
              <a:defRPr>
                <a:solidFill>
                  <a:schemeClr val="tx1">
                    <a:tint val="75000"/>
                  </a:schemeClr>
                </a:solidFill>
              </a:defRPr>
            </a:lvl5pPr>
            <a:lvl6pPr marL="10801350" indent="0" algn="ctr">
              <a:buNone/>
              <a:defRPr>
                <a:solidFill>
                  <a:schemeClr val="tx1">
                    <a:tint val="75000"/>
                  </a:schemeClr>
                </a:solidFill>
              </a:defRPr>
            </a:lvl6pPr>
            <a:lvl7pPr marL="12961620" indent="0" algn="ctr">
              <a:buNone/>
              <a:defRPr>
                <a:solidFill>
                  <a:schemeClr val="tx1">
                    <a:tint val="75000"/>
                  </a:schemeClr>
                </a:solidFill>
              </a:defRPr>
            </a:lvl7pPr>
            <a:lvl8pPr marL="15121890" indent="0" algn="ctr">
              <a:buNone/>
              <a:defRPr>
                <a:solidFill>
                  <a:schemeClr val="tx1">
                    <a:tint val="75000"/>
                  </a:schemeClr>
                </a:solidFill>
              </a:defRPr>
            </a:lvl8pPr>
            <a:lvl9pPr marL="1728216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a:ln/>
        </p:spPr>
        <p:txBody>
          <a:bodyPr/>
          <a:lstStyle>
            <a:lvl1pPr>
              <a:defRPr/>
            </a:lvl1pPr>
          </a:lstStyle>
          <a:p>
            <a:fld id="{0CB5703A-F47D-4936-84F4-18A8333A63D6}" type="datetimeFigureOut">
              <a:rPr lang="el-GR"/>
              <a:pPr/>
              <a:t>6/6/2019</a:t>
            </a:fld>
            <a:endParaRPr lang="el-GR"/>
          </a:p>
        </p:txBody>
      </p:sp>
      <p:sp>
        <p:nvSpPr>
          <p:cNvPr id="5" name="Footer Placeholder 4"/>
          <p:cNvSpPr>
            <a:spLocks noGrp="1"/>
          </p:cNvSpPr>
          <p:nvPr>
            <p:ph type="ftr" sz="quarter" idx="11"/>
          </p:nvPr>
        </p:nvSpPr>
        <p:spPr>
          <a:ln/>
        </p:spPr>
        <p:txBody>
          <a:bodyPr/>
          <a:lstStyle>
            <a:lvl1pPr>
              <a:defRPr/>
            </a:lvl1pPr>
          </a:lstStyle>
          <a:p>
            <a:endParaRPr lang="es-ES"/>
          </a:p>
        </p:txBody>
      </p:sp>
      <p:sp>
        <p:nvSpPr>
          <p:cNvPr id="6" name="Slide Number Placeholder 5"/>
          <p:cNvSpPr>
            <a:spLocks noGrp="1"/>
          </p:cNvSpPr>
          <p:nvPr>
            <p:ph type="sldNum" sz="quarter" idx="12"/>
          </p:nvPr>
        </p:nvSpPr>
        <p:spPr>
          <a:ln/>
        </p:spPr>
        <p:txBody>
          <a:bodyPr/>
          <a:lstStyle>
            <a:lvl1pPr>
              <a:defRPr/>
            </a:lvl1pPr>
          </a:lstStyle>
          <a:p>
            <a:fld id="{487F9271-FE9B-4AB3-99C2-4243BCFA2A0C}" type="slidenum">
              <a:rPr lang="el-GR"/>
              <a:pPr/>
              <a:t>‹Nº›</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a:ln/>
        </p:spPr>
        <p:txBody>
          <a:bodyPr/>
          <a:lstStyle>
            <a:lvl1pPr>
              <a:defRPr/>
            </a:lvl1pPr>
          </a:lstStyle>
          <a:p>
            <a:fld id="{992AA54C-B677-4B08-87A8-C676F55813D2}" type="datetimeFigureOut">
              <a:rPr lang="el-GR"/>
              <a:pPr/>
              <a:t>6/6/2019</a:t>
            </a:fld>
            <a:endParaRPr lang="el-GR"/>
          </a:p>
        </p:txBody>
      </p:sp>
      <p:sp>
        <p:nvSpPr>
          <p:cNvPr id="5" name="Footer Placeholder 4"/>
          <p:cNvSpPr>
            <a:spLocks noGrp="1"/>
          </p:cNvSpPr>
          <p:nvPr>
            <p:ph type="ftr" sz="quarter" idx="11"/>
          </p:nvPr>
        </p:nvSpPr>
        <p:spPr>
          <a:ln/>
        </p:spPr>
        <p:txBody>
          <a:bodyPr/>
          <a:lstStyle>
            <a:lvl1pPr>
              <a:defRPr/>
            </a:lvl1pPr>
          </a:lstStyle>
          <a:p>
            <a:endParaRPr lang="es-ES"/>
          </a:p>
        </p:txBody>
      </p:sp>
      <p:sp>
        <p:nvSpPr>
          <p:cNvPr id="6" name="Slide Number Placeholder 5"/>
          <p:cNvSpPr>
            <a:spLocks noGrp="1"/>
          </p:cNvSpPr>
          <p:nvPr>
            <p:ph type="sldNum" sz="quarter" idx="12"/>
          </p:nvPr>
        </p:nvSpPr>
        <p:spPr>
          <a:ln/>
        </p:spPr>
        <p:txBody>
          <a:bodyPr/>
          <a:lstStyle>
            <a:lvl1pPr>
              <a:defRPr/>
            </a:lvl1pPr>
          </a:lstStyle>
          <a:p>
            <a:fld id="{4A54E733-74C9-4AF0-9BA6-C2D63C5B48B5}" type="slidenum">
              <a:rPr lang="el-GR"/>
              <a:pPr/>
              <a:t>‹Nº›</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698" y="32390726"/>
            <a:ext cx="27543443" cy="10011252"/>
          </a:xfrm>
        </p:spPr>
        <p:txBody>
          <a:bodyPr anchor="t"/>
          <a:lstStyle>
            <a:lvl1pPr algn="l">
              <a:defRPr sz="18900" b="1" cap="all"/>
            </a:lvl1pPr>
          </a:lstStyle>
          <a:p>
            <a:r>
              <a:rPr lang="en-US" smtClean="0"/>
              <a:t>Click to edit Master title style</a:t>
            </a:r>
            <a:endParaRPr lang="el-GR"/>
          </a:p>
        </p:txBody>
      </p:sp>
      <p:sp>
        <p:nvSpPr>
          <p:cNvPr id="3" name="Text Placeholder 2"/>
          <p:cNvSpPr>
            <a:spLocks noGrp="1"/>
          </p:cNvSpPr>
          <p:nvPr>
            <p:ph type="body" idx="1"/>
          </p:nvPr>
        </p:nvSpPr>
        <p:spPr>
          <a:xfrm>
            <a:off x="2559698" y="21364345"/>
            <a:ext cx="27543443" cy="11026375"/>
          </a:xfrm>
        </p:spPr>
        <p:txBody>
          <a:bodyPr anchor="b"/>
          <a:lstStyle>
            <a:lvl1pPr marL="0" indent="0">
              <a:buNone/>
              <a:defRPr sz="9500">
                <a:solidFill>
                  <a:schemeClr val="tx1">
                    <a:tint val="75000"/>
                  </a:schemeClr>
                </a:solidFill>
              </a:defRPr>
            </a:lvl1pPr>
            <a:lvl2pPr marL="2160270" indent="0">
              <a:buNone/>
              <a:defRPr sz="8500">
                <a:solidFill>
                  <a:schemeClr val="tx1">
                    <a:tint val="75000"/>
                  </a:schemeClr>
                </a:solidFill>
              </a:defRPr>
            </a:lvl2pPr>
            <a:lvl3pPr marL="4320540" indent="0">
              <a:buNone/>
              <a:defRPr sz="7600">
                <a:solidFill>
                  <a:schemeClr val="tx1">
                    <a:tint val="75000"/>
                  </a:schemeClr>
                </a:solidFill>
              </a:defRPr>
            </a:lvl3pPr>
            <a:lvl4pPr marL="6480810" indent="0">
              <a:buNone/>
              <a:defRPr sz="6600">
                <a:solidFill>
                  <a:schemeClr val="tx1">
                    <a:tint val="75000"/>
                  </a:schemeClr>
                </a:solidFill>
              </a:defRPr>
            </a:lvl4pPr>
            <a:lvl5pPr marL="8641080" indent="0">
              <a:buNone/>
              <a:defRPr sz="6600">
                <a:solidFill>
                  <a:schemeClr val="tx1">
                    <a:tint val="75000"/>
                  </a:schemeClr>
                </a:solidFill>
              </a:defRPr>
            </a:lvl5pPr>
            <a:lvl6pPr marL="10801350" indent="0">
              <a:buNone/>
              <a:defRPr sz="6600">
                <a:solidFill>
                  <a:schemeClr val="tx1">
                    <a:tint val="75000"/>
                  </a:schemeClr>
                </a:solidFill>
              </a:defRPr>
            </a:lvl6pPr>
            <a:lvl7pPr marL="12961620" indent="0">
              <a:buNone/>
              <a:defRPr sz="6600">
                <a:solidFill>
                  <a:schemeClr val="tx1">
                    <a:tint val="75000"/>
                  </a:schemeClr>
                </a:solidFill>
              </a:defRPr>
            </a:lvl7pPr>
            <a:lvl8pPr marL="15121890" indent="0">
              <a:buNone/>
              <a:defRPr sz="6600">
                <a:solidFill>
                  <a:schemeClr val="tx1">
                    <a:tint val="75000"/>
                  </a:schemeClr>
                </a:solidFill>
              </a:defRPr>
            </a:lvl8pPr>
            <a:lvl9pPr marL="17282160" indent="0">
              <a:buNone/>
              <a:defRPr sz="6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ln/>
        </p:spPr>
        <p:txBody>
          <a:bodyPr/>
          <a:lstStyle>
            <a:lvl1pPr>
              <a:defRPr/>
            </a:lvl1pPr>
          </a:lstStyle>
          <a:p>
            <a:fld id="{49A761F6-208A-4B70-BF63-EA39BE5B440C}" type="datetimeFigureOut">
              <a:rPr lang="el-GR"/>
              <a:pPr/>
              <a:t>6/6/2019</a:t>
            </a:fld>
            <a:endParaRPr lang="el-GR"/>
          </a:p>
        </p:txBody>
      </p:sp>
      <p:sp>
        <p:nvSpPr>
          <p:cNvPr id="5" name="Footer Placeholder 4"/>
          <p:cNvSpPr>
            <a:spLocks noGrp="1"/>
          </p:cNvSpPr>
          <p:nvPr>
            <p:ph type="ftr" sz="quarter" idx="11"/>
          </p:nvPr>
        </p:nvSpPr>
        <p:spPr>
          <a:ln/>
        </p:spPr>
        <p:txBody>
          <a:bodyPr/>
          <a:lstStyle>
            <a:lvl1pPr>
              <a:defRPr/>
            </a:lvl1pPr>
          </a:lstStyle>
          <a:p>
            <a:endParaRPr lang="es-ES"/>
          </a:p>
        </p:txBody>
      </p:sp>
      <p:sp>
        <p:nvSpPr>
          <p:cNvPr id="6" name="Slide Number Placeholder 5"/>
          <p:cNvSpPr>
            <a:spLocks noGrp="1"/>
          </p:cNvSpPr>
          <p:nvPr>
            <p:ph type="sldNum" sz="quarter" idx="12"/>
          </p:nvPr>
        </p:nvSpPr>
        <p:spPr>
          <a:ln/>
        </p:spPr>
        <p:txBody>
          <a:bodyPr/>
          <a:lstStyle>
            <a:lvl1pPr>
              <a:defRPr/>
            </a:lvl1pPr>
          </a:lstStyle>
          <a:p>
            <a:fld id="{477AE8B5-6EC1-423E-9A0A-80FFE46D9EA9}" type="slidenum">
              <a:rPr lang="el-GR"/>
              <a:pPr/>
              <a:t>‹Nº›</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743846" y="74092597"/>
            <a:ext cx="51402048" cy="209582862"/>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7685962" y="74092597"/>
            <a:ext cx="51402051" cy="209582862"/>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3"/>
          <p:cNvSpPr>
            <a:spLocks noGrp="1"/>
          </p:cNvSpPr>
          <p:nvPr>
            <p:ph type="dt" sz="half" idx="10"/>
          </p:nvPr>
        </p:nvSpPr>
        <p:spPr>
          <a:ln/>
        </p:spPr>
        <p:txBody>
          <a:bodyPr/>
          <a:lstStyle>
            <a:lvl1pPr>
              <a:defRPr/>
            </a:lvl1pPr>
          </a:lstStyle>
          <a:p>
            <a:fld id="{533CDD96-9552-4FB5-BEA4-2F35A5D56860}" type="datetimeFigureOut">
              <a:rPr lang="el-GR"/>
              <a:pPr/>
              <a:t>6/6/2019</a:t>
            </a:fld>
            <a:endParaRPr lang="el-GR"/>
          </a:p>
        </p:txBody>
      </p:sp>
      <p:sp>
        <p:nvSpPr>
          <p:cNvPr id="6" name="Footer Placeholder 4"/>
          <p:cNvSpPr>
            <a:spLocks noGrp="1"/>
          </p:cNvSpPr>
          <p:nvPr>
            <p:ph type="ftr" sz="quarter" idx="11"/>
          </p:nvPr>
        </p:nvSpPr>
        <p:spPr>
          <a:ln/>
        </p:spPr>
        <p:txBody>
          <a:bodyPr/>
          <a:lstStyle>
            <a:lvl1pPr>
              <a:defRPr/>
            </a:lvl1pPr>
          </a:lstStyle>
          <a:p>
            <a:endParaRPr lang="es-ES"/>
          </a:p>
        </p:txBody>
      </p:sp>
      <p:sp>
        <p:nvSpPr>
          <p:cNvPr id="7" name="Slide Number Placeholder 5"/>
          <p:cNvSpPr>
            <a:spLocks noGrp="1"/>
          </p:cNvSpPr>
          <p:nvPr>
            <p:ph type="sldNum" sz="quarter" idx="12"/>
          </p:nvPr>
        </p:nvSpPr>
        <p:spPr>
          <a:ln/>
        </p:spPr>
        <p:txBody>
          <a:bodyPr/>
          <a:lstStyle>
            <a:lvl1pPr>
              <a:defRPr/>
            </a:lvl1pPr>
          </a:lstStyle>
          <a:p>
            <a:fld id="{5E7E5308-6ECA-4B5C-8572-F37356787F2F}" type="slidenum">
              <a:rPr lang="el-GR"/>
              <a:pPr/>
              <a:t>‹Nº›</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203" y="2018594"/>
            <a:ext cx="29163645" cy="840105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1620203" y="11283080"/>
            <a:ext cx="14317416" cy="4702252"/>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1620203" y="15985332"/>
            <a:ext cx="14317416" cy="29041967"/>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16460810" y="11283080"/>
            <a:ext cx="14323040" cy="4702252"/>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16460810" y="15985332"/>
            <a:ext cx="14323040" cy="29041967"/>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3"/>
          <p:cNvSpPr>
            <a:spLocks noGrp="1"/>
          </p:cNvSpPr>
          <p:nvPr>
            <p:ph type="dt" sz="half" idx="10"/>
          </p:nvPr>
        </p:nvSpPr>
        <p:spPr>
          <a:ln/>
        </p:spPr>
        <p:txBody>
          <a:bodyPr/>
          <a:lstStyle>
            <a:lvl1pPr>
              <a:defRPr/>
            </a:lvl1pPr>
          </a:lstStyle>
          <a:p>
            <a:fld id="{77829C33-5E5C-4545-A0AC-FC18A2C85D27}" type="datetimeFigureOut">
              <a:rPr lang="el-GR"/>
              <a:pPr/>
              <a:t>6/6/2019</a:t>
            </a:fld>
            <a:endParaRPr lang="el-GR"/>
          </a:p>
        </p:txBody>
      </p:sp>
      <p:sp>
        <p:nvSpPr>
          <p:cNvPr id="8" name="Footer Placeholder 4"/>
          <p:cNvSpPr>
            <a:spLocks noGrp="1"/>
          </p:cNvSpPr>
          <p:nvPr>
            <p:ph type="ftr" sz="quarter" idx="11"/>
          </p:nvPr>
        </p:nvSpPr>
        <p:spPr>
          <a:ln/>
        </p:spPr>
        <p:txBody>
          <a:bodyPr/>
          <a:lstStyle>
            <a:lvl1pPr>
              <a:defRPr/>
            </a:lvl1pPr>
          </a:lstStyle>
          <a:p>
            <a:endParaRPr lang="es-ES"/>
          </a:p>
        </p:txBody>
      </p:sp>
      <p:sp>
        <p:nvSpPr>
          <p:cNvPr id="9" name="Slide Number Placeholder 5"/>
          <p:cNvSpPr>
            <a:spLocks noGrp="1"/>
          </p:cNvSpPr>
          <p:nvPr>
            <p:ph type="sldNum" sz="quarter" idx="12"/>
          </p:nvPr>
        </p:nvSpPr>
        <p:spPr>
          <a:ln/>
        </p:spPr>
        <p:txBody>
          <a:bodyPr/>
          <a:lstStyle>
            <a:lvl1pPr>
              <a:defRPr/>
            </a:lvl1pPr>
          </a:lstStyle>
          <a:p>
            <a:fld id="{A65E9DE6-FE48-4A3B-B036-5358818749FD}" type="slidenum">
              <a:rPr lang="el-GR"/>
              <a:pPr/>
              <a:t>‹Nº›</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3"/>
          <p:cNvSpPr>
            <a:spLocks noGrp="1"/>
          </p:cNvSpPr>
          <p:nvPr>
            <p:ph type="dt" sz="half" idx="10"/>
          </p:nvPr>
        </p:nvSpPr>
        <p:spPr>
          <a:ln/>
        </p:spPr>
        <p:txBody>
          <a:bodyPr/>
          <a:lstStyle>
            <a:lvl1pPr>
              <a:defRPr/>
            </a:lvl1pPr>
          </a:lstStyle>
          <a:p>
            <a:fld id="{B23BF931-DE5C-413E-8D6B-77FDF3F79616}" type="datetimeFigureOut">
              <a:rPr lang="el-GR"/>
              <a:pPr/>
              <a:t>6/6/2019</a:t>
            </a:fld>
            <a:endParaRPr lang="el-GR"/>
          </a:p>
        </p:txBody>
      </p:sp>
      <p:sp>
        <p:nvSpPr>
          <p:cNvPr id="4" name="Footer Placeholder 4"/>
          <p:cNvSpPr>
            <a:spLocks noGrp="1"/>
          </p:cNvSpPr>
          <p:nvPr>
            <p:ph type="ftr" sz="quarter" idx="11"/>
          </p:nvPr>
        </p:nvSpPr>
        <p:spPr>
          <a:ln/>
        </p:spPr>
        <p:txBody>
          <a:bodyPr/>
          <a:lstStyle>
            <a:lvl1pPr>
              <a:defRPr/>
            </a:lvl1pPr>
          </a:lstStyle>
          <a:p>
            <a:endParaRPr lang="es-ES"/>
          </a:p>
        </p:txBody>
      </p:sp>
      <p:sp>
        <p:nvSpPr>
          <p:cNvPr id="5" name="Slide Number Placeholder 5"/>
          <p:cNvSpPr>
            <a:spLocks noGrp="1"/>
          </p:cNvSpPr>
          <p:nvPr>
            <p:ph type="sldNum" sz="quarter" idx="12"/>
          </p:nvPr>
        </p:nvSpPr>
        <p:spPr>
          <a:ln/>
        </p:spPr>
        <p:txBody>
          <a:bodyPr/>
          <a:lstStyle>
            <a:lvl1pPr>
              <a:defRPr/>
            </a:lvl1pPr>
          </a:lstStyle>
          <a:p>
            <a:fld id="{795F20CC-475F-4EE4-8B22-4CA2F9B66E6C}" type="slidenum">
              <a:rPr lang="el-GR"/>
              <a:pPr/>
              <a:t>‹Nº›</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fld id="{677EDA9D-5869-4523-96A8-0D09CE28695C}" type="datetimeFigureOut">
              <a:rPr lang="el-GR"/>
              <a:pPr/>
              <a:t>6/6/2019</a:t>
            </a:fld>
            <a:endParaRPr lang="el-GR"/>
          </a:p>
        </p:txBody>
      </p:sp>
      <p:sp>
        <p:nvSpPr>
          <p:cNvPr id="3" name="Footer Placeholder 4"/>
          <p:cNvSpPr>
            <a:spLocks noGrp="1"/>
          </p:cNvSpPr>
          <p:nvPr>
            <p:ph type="ftr" sz="quarter" idx="11"/>
          </p:nvPr>
        </p:nvSpPr>
        <p:spPr>
          <a:ln/>
        </p:spPr>
        <p:txBody>
          <a:bodyPr/>
          <a:lstStyle>
            <a:lvl1pPr>
              <a:defRPr/>
            </a:lvl1pPr>
          </a:lstStyle>
          <a:p>
            <a:endParaRPr lang="es-ES"/>
          </a:p>
        </p:txBody>
      </p:sp>
      <p:sp>
        <p:nvSpPr>
          <p:cNvPr id="4" name="Slide Number Placeholder 5"/>
          <p:cNvSpPr>
            <a:spLocks noGrp="1"/>
          </p:cNvSpPr>
          <p:nvPr>
            <p:ph type="sldNum" sz="quarter" idx="12"/>
          </p:nvPr>
        </p:nvSpPr>
        <p:spPr>
          <a:ln/>
        </p:spPr>
        <p:txBody>
          <a:bodyPr/>
          <a:lstStyle>
            <a:lvl1pPr>
              <a:defRPr/>
            </a:lvl1pPr>
          </a:lstStyle>
          <a:p>
            <a:fld id="{BB7C51C4-B0C8-4985-97F8-A68A3B157372}" type="slidenum">
              <a:rPr lang="el-GR"/>
              <a:pPr/>
              <a:t>‹Nº›</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206" y="2006920"/>
            <a:ext cx="10660710" cy="8541067"/>
          </a:xfrm>
        </p:spPr>
        <p:txBody>
          <a:bodyPr anchor="b"/>
          <a:lstStyle>
            <a:lvl1pPr algn="l">
              <a:defRPr sz="9500" b="1"/>
            </a:lvl1pPr>
          </a:lstStyle>
          <a:p>
            <a:r>
              <a:rPr lang="en-US" smtClean="0"/>
              <a:t>Click to edit Master title style</a:t>
            </a:r>
            <a:endParaRPr lang="el-GR"/>
          </a:p>
        </p:txBody>
      </p:sp>
      <p:sp>
        <p:nvSpPr>
          <p:cNvPr id="3" name="Content Placeholder 2"/>
          <p:cNvSpPr>
            <a:spLocks noGrp="1"/>
          </p:cNvSpPr>
          <p:nvPr>
            <p:ph idx="1"/>
          </p:nvPr>
        </p:nvSpPr>
        <p:spPr>
          <a:xfrm>
            <a:off x="12669085" y="2006926"/>
            <a:ext cx="18114764" cy="43020381"/>
          </a:xfrm>
        </p:spPr>
        <p:txBody>
          <a:bodyPr/>
          <a:lstStyle>
            <a:lvl1pPr>
              <a:defRPr sz="15100"/>
            </a:lvl1pPr>
            <a:lvl2pPr>
              <a:defRPr sz="13200"/>
            </a:lvl2pPr>
            <a:lvl3pPr>
              <a:defRPr sz="113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1620206" y="10547996"/>
            <a:ext cx="10660710" cy="34479314"/>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fld id="{D3D2E16D-3314-494A-806B-156E4382B98B}" type="datetimeFigureOut">
              <a:rPr lang="el-GR"/>
              <a:pPr/>
              <a:t>6/6/2019</a:t>
            </a:fld>
            <a:endParaRPr lang="el-GR"/>
          </a:p>
        </p:txBody>
      </p:sp>
      <p:sp>
        <p:nvSpPr>
          <p:cNvPr id="6" name="Footer Placeholder 4"/>
          <p:cNvSpPr>
            <a:spLocks noGrp="1"/>
          </p:cNvSpPr>
          <p:nvPr>
            <p:ph type="ftr" sz="quarter" idx="11"/>
          </p:nvPr>
        </p:nvSpPr>
        <p:spPr>
          <a:ln/>
        </p:spPr>
        <p:txBody>
          <a:bodyPr/>
          <a:lstStyle>
            <a:lvl1pPr>
              <a:defRPr/>
            </a:lvl1pPr>
          </a:lstStyle>
          <a:p>
            <a:endParaRPr lang="es-ES"/>
          </a:p>
        </p:txBody>
      </p:sp>
      <p:sp>
        <p:nvSpPr>
          <p:cNvPr id="7" name="Slide Number Placeholder 5"/>
          <p:cNvSpPr>
            <a:spLocks noGrp="1"/>
          </p:cNvSpPr>
          <p:nvPr>
            <p:ph type="sldNum" sz="quarter" idx="12"/>
          </p:nvPr>
        </p:nvSpPr>
        <p:spPr>
          <a:ln/>
        </p:spPr>
        <p:txBody>
          <a:bodyPr/>
          <a:lstStyle>
            <a:lvl1pPr>
              <a:defRPr/>
            </a:lvl1pPr>
          </a:lstStyle>
          <a:p>
            <a:fld id="{D3A0C2B4-CCB7-4CE3-8C39-703FE6DDEA86}" type="slidenum">
              <a:rPr lang="el-GR"/>
              <a:pPr/>
              <a:t>‹Nº›</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421" y="35284417"/>
            <a:ext cx="19442430" cy="4165524"/>
          </a:xfrm>
        </p:spPr>
        <p:txBody>
          <a:bodyPr anchor="b"/>
          <a:lstStyle>
            <a:lvl1pPr algn="l">
              <a:defRPr sz="9500" b="1"/>
            </a:lvl1pPr>
          </a:lstStyle>
          <a:p>
            <a:r>
              <a:rPr lang="en-US" smtClean="0"/>
              <a:t>Click to edit Master title style</a:t>
            </a:r>
            <a:endParaRPr lang="el-GR"/>
          </a:p>
        </p:txBody>
      </p:sp>
      <p:sp>
        <p:nvSpPr>
          <p:cNvPr id="3" name="Picture Placeholder 2"/>
          <p:cNvSpPr>
            <a:spLocks noGrp="1"/>
          </p:cNvSpPr>
          <p:nvPr>
            <p:ph type="pic" idx="1"/>
          </p:nvPr>
        </p:nvSpPr>
        <p:spPr>
          <a:xfrm>
            <a:off x="6351421" y="4503896"/>
            <a:ext cx="19442430" cy="30243780"/>
          </a:xfrm>
        </p:spPr>
        <p:txBody>
          <a:bodyPr lIns="432054" tIns="216027" rIns="432054" bIns="216027" rtlCol="0">
            <a:normAutofit/>
          </a:bodyPr>
          <a:lstStyle>
            <a:lvl1pPr marL="0" indent="0">
              <a:buNone/>
              <a:defRPr sz="15100"/>
            </a:lvl1pPr>
            <a:lvl2pPr marL="2160270" indent="0">
              <a:buNone/>
              <a:defRPr sz="13200"/>
            </a:lvl2pPr>
            <a:lvl3pPr marL="4320540" indent="0">
              <a:buNone/>
              <a:defRPr sz="11300"/>
            </a:lvl3pPr>
            <a:lvl4pPr marL="6480810" indent="0">
              <a:buNone/>
              <a:defRPr sz="9500"/>
            </a:lvl4pPr>
            <a:lvl5pPr marL="8641080" indent="0">
              <a:buNone/>
              <a:defRPr sz="9500"/>
            </a:lvl5pPr>
            <a:lvl6pPr marL="10801350" indent="0">
              <a:buNone/>
              <a:defRPr sz="9500"/>
            </a:lvl6pPr>
            <a:lvl7pPr marL="12961620" indent="0">
              <a:buNone/>
              <a:defRPr sz="9500"/>
            </a:lvl7pPr>
            <a:lvl8pPr marL="15121890" indent="0">
              <a:buNone/>
              <a:defRPr sz="9500"/>
            </a:lvl8pPr>
            <a:lvl9pPr marL="17282160" indent="0">
              <a:buNone/>
              <a:defRPr sz="9500"/>
            </a:lvl9pPr>
          </a:lstStyle>
          <a:p>
            <a:pPr lvl="0"/>
            <a:endParaRPr lang="el-GR" noProof="0"/>
          </a:p>
        </p:txBody>
      </p:sp>
      <p:sp>
        <p:nvSpPr>
          <p:cNvPr id="4" name="Text Placeholder 3"/>
          <p:cNvSpPr>
            <a:spLocks noGrp="1"/>
          </p:cNvSpPr>
          <p:nvPr>
            <p:ph type="body" sz="half" idx="2"/>
          </p:nvPr>
        </p:nvSpPr>
        <p:spPr>
          <a:xfrm>
            <a:off x="6351421" y="39449941"/>
            <a:ext cx="19442430" cy="5915736"/>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fld id="{36096410-5BCF-4C41-AA31-FBDEE3E5F141}" type="datetimeFigureOut">
              <a:rPr lang="el-GR"/>
              <a:pPr/>
              <a:t>6/6/2019</a:t>
            </a:fld>
            <a:endParaRPr lang="el-GR"/>
          </a:p>
        </p:txBody>
      </p:sp>
      <p:sp>
        <p:nvSpPr>
          <p:cNvPr id="6" name="Footer Placeholder 4"/>
          <p:cNvSpPr>
            <a:spLocks noGrp="1"/>
          </p:cNvSpPr>
          <p:nvPr>
            <p:ph type="ftr" sz="quarter" idx="11"/>
          </p:nvPr>
        </p:nvSpPr>
        <p:spPr>
          <a:ln/>
        </p:spPr>
        <p:txBody>
          <a:bodyPr/>
          <a:lstStyle>
            <a:lvl1pPr>
              <a:defRPr/>
            </a:lvl1pPr>
          </a:lstStyle>
          <a:p>
            <a:endParaRPr lang="es-ES"/>
          </a:p>
        </p:txBody>
      </p:sp>
      <p:sp>
        <p:nvSpPr>
          <p:cNvPr id="7" name="Slide Number Placeholder 5"/>
          <p:cNvSpPr>
            <a:spLocks noGrp="1"/>
          </p:cNvSpPr>
          <p:nvPr>
            <p:ph type="sldNum" sz="quarter" idx="12"/>
          </p:nvPr>
        </p:nvSpPr>
        <p:spPr>
          <a:ln/>
        </p:spPr>
        <p:txBody>
          <a:bodyPr/>
          <a:lstStyle>
            <a:lvl1pPr>
              <a:defRPr/>
            </a:lvl1pPr>
          </a:lstStyle>
          <a:p>
            <a:fld id="{DFAF86EC-AB34-4DBF-A256-92B09830B0E7}" type="slidenum">
              <a:rPr lang="el-GR"/>
              <a:pPr/>
              <a:t>‹Nº›</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a:ln/>
        </p:spPr>
        <p:txBody>
          <a:bodyPr/>
          <a:lstStyle>
            <a:lvl1pPr>
              <a:defRPr/>
            </a:lvl1pPr>
          </a:lstStyle>
          <a:p>
            <a:fld id="{613EC792-DE30-48A3-94A7-2E1A486C498F}" type="datetimeFigureOut">
              <a:rPr lang="el-GR"/>
              <a:pPr/>
              <a:t>6/6/2019</a:t>
            </a:fld>
            <a:endParaRPr lang="el-GR"/>
          </a:p>
        </p:txBody>
      </p:sp>
      <p:sp>
        <p:nvSpPr>
          <p:cNvPr id="5" name="Footer Placeholder 4"/>
          <p:cNvSpPr>
            <a:spLocks noGrp="1"/>
          </p:cNvSpPr>
          <p:nvPr>
            <p:ph type="ftr" sz="quarter" idx="11"/>
          </p:nvPr>
        </p:nvSpPr>
        <p:spPr>
          <a:ln/>
        </p:spPr>
        <p:txBody>
          <a:bodyPr/>
          <a:lstStyle>
            <a:lvl1pPr>
              <a:defRPr/>
            </a:lvl1pPr>
          </a:lstStyle>
          <a:p>
            <a:endParaRPr lang="es-ES"/>
          </a:p>
        </p:txBody>
      </p:sp>
      <p:sp>
        <p:nvSpPr>
          <p:cNvPr id="6" name="Slide Number Placeholder 5"/>
          <p:cNvSpPr>
            <a:spLocks noGrp="1"/>
          </p:cNvSpPr>
          <p:nvPr>
            <p:ph type="sldNum" sz="quarter" idx="12"/>
          </p:nvPr>
        </p:nvSpPr>
        <p:spPr>
          <a:ln/>
        </p:spPr>
        <p:txBody>
          <a:bodyPr/>
          <a:lstStyle>
            <a:lvl1pPr>
              <a:defRPr/>
            </a:lvl1pPr>
          </a:lstStyle>
          <a:p>
            <a:fld id="{95C54549-CC3F-4059-9DBA-B20C08EB3A72}" type="slidenum">
              <a:rPr lang="el-GR"/>
              <a:pPr/>
              <a:t>‹Nº›</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254784" y="12718265"/>
            <a:ext cx="25833229" cy="270957199"/>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743849" y="12718265"/>
            <a:ext cx="76970870" cy="2709571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a:ln/>
        </p:spPr>
        <p:txBody>
          <a:bodyPr/>
          <a:lstStyle>
            <a:lvl1pPr>
              <a:defRPr/>
            </a:lvl1pPr>
          </a:lstStyle>
          <a:p>
            <a:fld id="{739A8CB4-95D5-489D-B0D2-432CB6B3B77A}" type="datetimeFigureOut">
              <a:rPr lang="el-GR"/>
              <a:pPr/>
              <a:t>6/6/2019</a:t>
            </a:fld>
            <a:endParaRPr lang="el-GR"/>
          </a:p>
        </p:txBody>
      </p:sp>
      <p:sp>
        <p:nvSpPr>
          <p:cNvPr id="5" name="Footer Placeholder 4"/>
          <p:cNvSpPr>
            <a:spLocks noGrp="1"/>
          </p:cNvSpPr>
          <p:nvPr>
            <p:ph type="ftr" sz="quarter" idx="11"/>
          </p:nvPr>
        </p:nvSpPr>
        <p:spPr>
          <a:ln/>
        </p:spPr>
        <p:txBody>
          <a:bodyPr/>
          <a:lstStyle>
            <a:lvl1pPr>
              <a:defRPr/>
            </a:lvl1pPr>
          </a:lstStyle>
          <a:p>
            <a:endParaRPr lang="es-ES"/>
          </a:p>
        </p:txBody>
      </p:sp>
      <p:sp>
        <p:nvSpPr>
          <p:cNvPr id="6" name="Slide Number Placeholder 5"/>
          <p:cNvSpPr>
            <a:spLocks noGrp="1"/>
          </p:cNvSpPr>
          <p:nvPr>
            <p:ph type="sldNum" sz="quarter" idx="12"/>
          </p:nvPr>
        </p:nvSpPr>
        <p:spPr>
          <a:ln/>
        </p:spPr>
        <p:txBody>
          <a:bodyPr/>
          <a:lstStyle>
            <a:lvl1pPr>
              <a:defRPr/>
            </a:lvl1pPr>
          </a:lstStyle>
          <a:p>
            <a:fld id="{76EB13FA-290C-4AF1-9087-576A508C9BA4}" type="slidenum">
              <a:rPr lang="el-GR"/>
              <a:pPr/>
              <a:t>‹Nº›</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14475" y="1712913"/>
            <a:ext cx="27251025" cy="7135812"/>
          </a:xfrm>
          <a:prstGeom prst="rect">
            <a:avLst/>
          </a:prstGeom>
          <a:noFill/>
          <a:ln w="9525">
            <a:noFill/>
            <a:miter lim="800000"/>
            <a:headEnd/>
            <a:tailEnd/>
          </a:ln>
        </p:spPr>
        <p:txBody>
          <a:bodyPr vert="horz" wrap="square" lIns="381331" tIns="190665" rIns="381331" bIns="190665" numCol="1" anchor="ctr" anchorCtr="0" compatLnSpc="1">
            <a:prstTxWarp prst="textNoShape">
              <a:avLst/>
            </a:prstTxWarp>
          </a:bodyPr>
          <a:lstStyle/>
          <a:p>
            <a:pPr lvl="0"/>
            <a:r>
              <a:rPr lang="en-US" smtClean="0"/>
              <a:t>Click to edit Master title style</a:t>
            </a:r>
            <a:endParaRPr lang="el-GR" smtClean="0"/>
          </a:p>
        </p:txBody>
      </p:sp>
      <p:sp>
        <p:nvSpPr>
          <p:cNvPr id="1027" name="Text Placeholder 2"/>
          <p:cNvSpPr>
            <a:spLocks noGrp="1"/>
          </p:cNvSpPr>
          <p:nvPr>
            <p:ph type="body" idx="1"/>
          </p:nvPr>
        </p:nvSpPr>
        <p:spPr bwMode="auto">
          <a:xfrm>
            <a:off x="1514475" y="9988550"/>
            <a:ext cx="27251025" cy="28252738"/>
          </a:xfrm>
          <a:prstGeom prst="rect">
            <a:avLst/>
          </a:prstGeom>
          <a:noFill/>
          <a:ln w="9525">
            <a:noFill/>
            <a:miter lim="800000"/>
            <a:headEnd/>
            <a:tailEnd/>
          </a:ln>
        </p:spPr>
        <p:txBody>
          <a:bodyPr vert="horz" wrap="square" lIns="381331" tIns="190665" rIns="381331" bIns="19066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smtClean="0"/>
          </a:p>
        </p:txBody>
      </p:sp>
      <p:sp>
        <p:nvSpPr>
          <p:cNvPr id="4" name="Date Placeholder 3"/>
          <p:cNvSpPr>
            <a:spLocks noGrp="1"/>
          </p:cNvSpPr>
          <p:nvPr>
            <p:ph type="dt" sz="half" idx="2"/>
          </p:nvPr>
        </p:nvSpPr>
        <p:spPr bwMode="auto">
          <a:xfrm>
            <a:off x="1514475" y="39677975"/>
            <a:ext cx="7064375" cy="2278063"/>
          </a:xfrm>
          <a:prstGeom prst="rect">
            <a:avLst/>
          </a:prstGeom>
          <a:noFill/>
          <a:ln w="9525">
            <a:noFill/>
            <a:miter lim="800000"/>
            <a:headEnd/>
            <a:tailEnd/>
          </a:ln>
        </p:spPr>
        <p:txBody>
          <a:bodyPr vert="horz" wrap="square" lIns="381331" tIns="190665" rIns="381331" bIns="190665" numCol="1" anchor="ctr" anchorCtr="0" compatLnSpc="1">
            <a:prstTxWarp prst="textNoShape">
              <a:avLst/>
            </a:prstTxWarp>
          </a:bodyPr>
          <a:lstStyle>
            <a:lvl1pPr defTabSz="3813175">
              <a:defRPr sz="5000">
                <a:solidFill>
                  <a:srgbClr val="898989"/>
                </a:solidFill>
                <a:latin typeface="Calibri" pitchFamily="34" charset="0"/>
              </a:defRPr>
            </a:lvl1pPr>
          </a:lstStyle>
          <a:p>
            <a:fld id="{D9A25109-F373-4E56-8B67-E648B0FD70A1}" type="datetimeFigureOut">
              <a:rPr lang="el-GR"/>
              <a:pPr/>
              <a:t>6/6/2019</a:t>
            </a:fld>
            <a:endParaRPr lang="el-GR"/>
          </a:p>
        </p:txBody>
      </p:sp>
      <p:sp>
        <p:nvSpPr>
          <p:cNvPr id="5" name="Footer Placeholder 4"/>
          <p:cNvSpPr>
            <a:spLocks noGrp="1"/>
          </p:cNvSpPr>
          <p:nvPr>
            <p:ph type="ftr" sz="quarter" idx="3"/>
          </p:nvPr>
        </p:nvSpPr>
        <p:spPr bwMode="auto">
          <a:xfrm>
            <a:off x="10347325" y="39677975"/>
            <a:ext cx="9585325" cy="2278063"/>
          </a:xfrm>
          <a:prstGeom prst="rect">
            <a:avLst/>
          </a:prstGeom>
          <a:noFill/>
          <a:ln w="9525">
            <a:noFill/>
            <a:miter lim="800000"/>
            <a:headEnd/>
            <a:tailEnd/>
          </a:ln>
        </p:spPr>
        <p:txBody>
          <a:bodyPr vert="horz" wrap="square" lIns="381331" tIns="190665" rIns="381331" bIns="190665" numCol="1" anchor="ctr" anchorCtr="0" compatLnSpc="1">
            <a:prstTxWarp prst="textNoShape">
              <a:avLst/>
            </a:prstTxWarp>
          </a:bodyPr>
          <a:lstStyle>
            <a:lvl1pPr algn="ctr" defTabSz="3813175">
              <a:defRPr sz="5000">
                <a:solidFill>
                  <a:srgbClr val="898989"/>
                </a:solidFill>
                <a:latin typeface="Calibri" pitchFamily="34" charset="0"/>
              </a:defRPr>
            </a:lvl1pPr>
          </a:lstStyle>
          <a:p>
            <a:endParaRPr lang="es-ES"/>
          </a:p>
        </p:txBody>
      </p:sp>
      <p:sp>
        <p:nvSpPr>
          <p:cNvPr id="6" name="Slide Number Placeholder 5"/>
          <p:cNvSpPr>
            <a:spLocks noGrp="1"/>
          </p:cNvSpPr>
          <p:nvPr>
            <p:ph type="sldNum" sz="quarter" idx="4"/>
          </p:nvPr>
        </p:nvSpPr>
        <p:spPr bwMode="auto">
          <a:xfrm>
            <a:off x="21701125" y="39677975"/>
            <a:ext cx="7064375" cy="2278063"/>
          </a:xfrm>
          <a:prstGeom prst="rect">
            <a:avLst/>
          </a:prstGeom>
          <a:noFill/>
          <a:ln w="9525">
            <a:noFill/>
            <a:miter lim="800000"/>
            <a:headEnd/>
            <a:tailEnd/>
          </a:ln>
        </p:spPr>
        <p:txBody>
          <a:bodyPr vert="horz" wrap="square" lIns="381331" tIns="190665" rIns="381331" bIns="190665" numCol="1" anchor="ctr" anchorCtr="0" compatLnSpc="1">
            <a:prstTxWarp prst="textNoShape">
              <a:avLst/>
            </a:prstTxWarp>
          </a:bodyPr>
          <a:lstStyle>
            <a:lvl1pPr algn="r" defTabSz="3813175">
              <a:defRPr sz="5000">
                <a:solidFill>
                  <a:srgbClr val="898989"/>
                </a:solidFill>
                <a:latin typeface="Calibri" pitchFamily="34" charset="0"/>
              </a:defRPr>
            </a:lvl1pPr>
          </a:lstStyle>
          <a:p>
            <a:fld id="{55FF49F0-AF96-4041-8234-31D43DBC46D2}" type="slidenum">
              <a:rPr lang="el-GR"/>
              <a:pPr/>
              <a:t>‹Nº›</a:t>
            </a:fld>
            <a:endParaRPr lang="el-G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3813175" rtl="0" eaLnBrk="0" fontAlgn="base" hangingPunct="0">
        <a:spcBef>
          <a:spcPct val="0"/>
        </a:spcBef>
        <a:spcAft>
          <a:spcPct val="0"/>
        </a:spcAft>
        <a:defRPr sz="18400" kern="1200">
          <a:solidFill>
            <a:schemeClr val="tx1"/>
          </a:solidFill>
          <a:latin typeface="+mj-lt"/>
          <a:ea typeface="+mj-ea"/>
          <a:cs typeface="+mj-cs"/>
        </a:defRPr>
      </a:lvl1pPr>
      <a:lvl2pPr algn="ctr" defTabSz="3813175" rtl="0" eaLnBrk="0" fontAlgn="base" hangingPunct="0">
        <a:spcBef>
          <a:spcPct val="0"/>
        </a:spcBef>
        <a:spcAft>
          <a:spcPct val="0"/>
        </a:spcAft>
        <a:defRPr sz="18400">
          <a:solidFill>
            <a:schemeClr val="tx1"/>
          </a:solidFill>
          <a:latin typeface="Calibri" pitchFamily="34" charset="0"/>
        </a:defRPr>
      </a:lvl2pPr>
      <a:lvl3pPr algn="ctr" defTabSz="3813175" rtl="0" eaLnBrk="0" fontAlgn="base" hangingPunct="0">
        <a:spcBef>
          <a:spcPct val="0"/>
        </a:spcBef>
        <a:spcAft>
          <a:spcPct val="0"/>
        </a:spcAft>
        <a:defRPr sz="18400">
          <a:solidFill>
            <a:schemeClr val="tx1"/>
          </a:solidFill>
          <a:latin typeface="Calibri" pitchFamily="34" charset="0"/>
        </a:defRPr>
      </a:lvl3pPr>
      <a:lvl4pPr algn="ctr" defTabSz="3813175" rtl="0" eaLnBrk="0" fontAlgn="base" hangingPunct="0">
        <a:spcBef>
          <a:spcPct val="0"/>
        </a:spcBef>
        <a:spcAft>
          <a:spcPct val="0"/>
        </a:spcAft>
        <a:defRPr sz="18400">
          <a:solidFill>
            <a:schemeClr val="tx1"/>
          </a:solidFill>
          <a:latin typeface="Calibri" pitchFamily="34" charset="0"/>
        </a:defRPr>
      </a:lvl4pPr>
      <a:lvl5pPr algn="ctr" defTabSz="3813175" rtl="0" eaLnBrk="0" fontAlgn="base" hangingPunct="0">
        <a:spcBef>
          <a:spcPct val="0"/>
        </a:spcBef>
        <a:spcAft>
          <a:spcPct val="0"/>
        </a:spcAft>
        <a:defRPr sz="18400">
          <a:solidFill>
            <a:schemeClr val="tx1"/>
          </a:solidFill>
          <a:latin typeface="Calibri" pitchFamily="34" charset="0"/>
        </a:defRPr>
      </a:lvl5pPr>
      <a:lvl6pPr marL="457200" algn="ctr" defTabSz="4319588" rtl="0" fontAlgn="base">
        <a:spcBef>
          <a:spcPct val="0"/>
        </a:spcBef>
        <a:spcAft>
          <a:spcPct val="0"/>
        </a:spcAft>
        <a:defRPr sz="20800">
          <a:solidFill>
            <a:schemeClr val="tx1"/>
          </a:solidFill>
          <a:latin typeface="Calibri" pitchFamily="34" charset="0"/>
        </a:defRPr>
      </a:lvl6pPr>
      <a:lvl7pPr marL="914400" algn="ctr" defTabSz="4319588" rtl="0" fontAlgn="base">
        <a:spcBef>
          <a:spcPct val="0"/>
        </a:spcBef>
        <a:spcAft>
          <a:spcPct val="0"/>
        </a:spcAft>
        <a:defRPr sz="20800">
          <a:solidFill>
            <a:schemeClr val="tx1"/>
          </a:solidFill>
          <a:latin typeface="Calibri" pitchFamily="34" charset="0"/>
        </a:defRPr>
      </a:lvl7pPr>
      <a:lvl8pPr marL="1371600" algn="ctr" defTabSz="4319588" rtl="0" fontAlgn="base">
        <a:spcBef>
          <a:spcPct val="0"/>
        </a:spcBef>
        <a:spcAft>
          <a:spcPct val="0"/>
        </a:spcAft>
        <a:defRPr sz="20800">
          <a:solidFill>
            <a:schemeClr val="tx1"/>
          </a:solidFill>
          <a:latin typeface="Calibri" pitchFamily="34" charset="0"/>
        </a:defRPr>
      </a:lvl8pPr>
      <a:lvl9pPr marL="1828800" algn="ctr" defTabSz="4319588" rtl="0" fontAlgn="base">
        <a:spcBef>
          <a:spcPct val="0"/>
        </a:spcBef>
        <a:spcAft>
          <a:spcPct val="0"/>
        </a:spcAft>
        <a:defRPr sz="20800">
          <a:solidFill>
            <a:schemeClr val="tx1"/>
          </a:solidFill>
          <a:latin typeface="Calibri" pitchFamily="34" charset="0"/>
        </a:defRPr>
      </a:lvl9pPr>
    </p:titleStyle>
    <p:bodyStyle>
      <a:lvl1pPr marL="1428750" indent="-1428750" algn="l" defTabSz="3813175" rtl="0" eaLnBrk="0" fontAlgn="base" hangingPunct="0">
        <a:spcBef>
          <a:spcPct val="20000"/>
        </a:spcBef>
        <a:spcAft>
          <a:spcPct val="0"/>
        </a:spcAft>
        <a:buFont typeface="Arial" charset="0"/>
        <a:buChar char="•"/>
        <a:defRPr sz="13300" kern="1200">
          <a:solidFill>
            <a:schemeClr val="tx1"/>
          </a:solidFill>
          <a:latin typeface="+mn-lt"/>
          <a:ea typeface="+mn-ea"/>
          <a:cs typeface="+mn-cs"/>
        </a:defRPr>
      </a:lvl1pPr>
      <a:lvl2pPr marL="3097213" indent="-1190625" algn="l" defTabSz="3813175" rtl="0" eaLnBrk="0" fontAlgn="base" hangingPunct="0">
        <a:spcBef>
          <a:spcPct val="20000"/>
        </a:spcBef>
        <a:spcAft>
          <a:spcPct val="0"/>
        </a:spcAft>
        <a:buFont typeface="Arial" charset="0"/>
        <a:buChar char="–"/>
        <a:defRPr sz="11700" kern="1200">
          <a:solidFill>
            <a:schemeClr val="tx1"/>
          </a:solidFill>
          <a:latin typeface="+mn-lt"/>
          <a:ea typeface="+mn-ea"/>
          <a:cs typeface="+mn-cs"/>
        </a:defRPr>
      </a:lvl2pPr>
      <a:lvl3pPr marL="4767263" indent="-954088" algn="l" defTabSz="3813175" rtl="0" eaLnBrk="0" fontAlgn="base" hangingPunct="0">
        <a:spcBef>
          <a:spcPct val="20000"/>
        </a:spcBef>
        <a:spcAft>
          <a:spcPct val="0"/>
        </a:spcAft>
        <a:buFont typeface="Arial" charset="0"/>
        <a:buChar char="•"/>
        <a:defRPr sz="10000" kern="1200">
          <a:solidFill>
            <a:schemeClr val="tx1"/>
          </a:solidFill>
          <a:latin typeface="+mn-lt"/>
          <a:ea typeface="+mn-ea"/>
          <a:cs typeface="+mn-cs"/>
        </a:defRPr>
      </a:lvl3pPr>
      <a:lvl4pPr marL="6672263" indent="-952500" algn="l" defTabSz="3813175" rtl="0" eaLnBrk="0" fontAlgn="base" hangingPunct="0">
        <a:spcBef>
          <a:spcPct val="20000"/>
        </a:spcBef>
        <a:spcAft>
          <a:spcPct val="0"/>
        </a:spcAft>
        <a:buFont typeface="Arial" charset="0"/>
        <a:buChar char="–"/>
        <a:defRPr sz="8400" kern="1200">
          <a:solidFill>
            <a:schemeClr val="tx1"/>
          </a:solidFill>
          <a:latin typeface="+mn-lt"/>
          <a:ea typeface="+mn-ea"/>
          <a:cs typeface="+mn-cs"/>
        </a:defRPr>
      </a:lvl4pPr>
      <a:lvl5pPr marL="8578850" indent="-952500" algn="l" defTabSz="3813175" rtl="0" eaLnBrk="0" fontAlgn="base" hangingPunct="0">
        <a:spcBef>
          <a:spcPct val="20000"/>
        </a:spcBef>
        <a:spcAft>
          <a:spcPct val="0"/>
        </a:spcAft>
        <a:buFont typeface="Arial" charset="0"/>
        <a:buChar char="»"/>
        <a:defRPr sz="8400" kern="1200">
          <a:solidFill>
            <a:schemeClr val="tx1"/>
          </a:solidFill>
          <a:latin typeface="+mn-lt"/>
          <a:ea typeface="+mn-ea"/>
          <a:cs typeface="+mn-cs"/>
        </a:defRPr>
      </a:lvl5pPr>
      <a:lvl6pPr marL="1188148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404175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20202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36229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l-GR"/>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png"/><Relationship Id="rId5" Type="http://schemas.openxmlformats.org/officeDocument/2006/relationships/image" Target="../media/image3.emf"/><Relationship Id="rId10" Type="http://schemas.openxmlformats.org/officeDocument/2006/relationships/image" Target="../media/image8.emf"/><Relationship Id="rId4" Type="http://schemas.openxmlformats.org/officeDocument/2006/relationships/image" Target="../media/image2.jpeg"/><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5"/>
          <p:cNvSpPr txBox="1">
            <a:spLocks noChangeArrowheads="1"/>
          </p:cNvSpPr>
          <p:nvPr/>
        </p:nvSpPr>
        <p:spPr bwMode="auto">
          <a:xfrm>
            <a:off x="789145" y="6431474"/>
            <a:ext cx="14494860" cy="820156"/>
          </a:xfrm>
          <a:prstGeom prst="rect">
            <a:avLst/>
          </a:prstGeom>
          <a:noFill/>
          <a:ln w="9525">
            <a:noFill/>
            <a:miter lim="800000"/>
            <a:headEnd/>
            <a:tailEnd/>
          </a:ln>
        </p:spPr>
        <p:txBody>
          <a:bodyPr wrap="square" lIns="80705" tIns="40352" rIns="80705" bIns="40352">
            <a:spAutoFit/>
          </a:bodyPr>
          <a:lstStyle/>
          <a:p>
            <a:pPr algn="ctr" defTabSz="3813175"/>
            <a:r>
              <a:rPr lang="en-US" sz="4800" b="1" dirty="0" smtClean="0">
                <a:solidFill>
                  <a:srgbClr val="660033"/>
                </a:solidFill>
                <a:latin typeface="Calibri" pitchFamily="34" charset="0"/>
              </a:rPr>
              <a:t>Introduction and Objectives</a:t>
            </a:r>
            <a:endParaRPr lang="el-GR" sz="4800" b="1" dirty="0">
              <a:solidFill>
                <a:srgbClr val="660033"/>
              </a:solidFill>
              <a:latin typeface="Calibri" pitchFamily="34" charset="0"/>
            </a:endParaRPr>
          </a:p>
        </p:txBody>
      </p:sp>
      <p:sp>
        <p:nvSpPr>
          <p:cNvPr id="15363" name="TextBox 8"/>
          <p:cNvSpPr txBox="1">
            <a:spLocks noChangeArrowheads="1"/>
          </p:cNvSpPr>
          <p:nvPr/>
        </p:nvSpPr>
        <p:spPr bwMode="auto">
          <a:xfrm>
            <a:off x="789145" y="13202687"/>
            <a:ext cx="14494860" cy="820156"/>
          </a:xfrm>
          <a:prstGeom prst="rect">
            <a:avLst/>
          </a:prstGeom>
          <a:noFill/>
          <a:ln w="9525">
            <a:noFill/>
            <a:miter lim="800000"/>
            <a:headEnd/>
            <a:tailEnd/>
          </a:ln>
        </p:spPr>
        <p:txBody>
          <a:bodyPr wrap="square" lIns="80705" tIns="40352" rIns="80705" bIns="40352">
            <a:spAutoFit/>
          </a:bodyPr>
          <a:lstStyle/>
          <a:p>
            <a:pPr algn="ctr" defTabSz="3813175"/>
            <a:r>
              <a:rPr lang="en-GB" sz="4800" b="1" dirty="0" smtClean="0">
                <a:solidFill>
                  <a:srgbClr val="660033"/>
                </a:solidFill>
                <a:latin typeface="Calibri" pitchFamily="34" charset="0"/>
              </a:rPr>
              <a:t>Methods</a:t>
            </a:r>
            <a:endParaRPr lang="en-GB" sz="4800" b="1" dirty="0">
              <a:solidFill>
                <a:srgbClr val="660033"/>
              </a:solidFill>
              <a:latin typeface="Calibri" pitchFamily="34" charset="0"/>
            </a:endParaRPr>
          </a:p>
        </p:txBody>
      </p:sp>
      <p:sp>
        <p:nvSpPr>
          <p:cNvPr id="15365" name="TextBox 10"/>
          <p:cNvSpPr txBox="1">
            <a:spLocks noChangeArrowheads="1"/>
          </p:cNvSpPr>
          <p:nvPr/>
        </p:nvSpPr>
        <p:spPr bwMode="auto">
          <a:xfrm>
            <a:off x="809913" y="7337646"/>
            <a:ext cx="14474092" cy="2851481"/>
          </a:xfrm>
          <a:prstGeom prst="rect">
            <a:avLst/>
          </a:prstGeom>
          <a:noFill/>
          <a:ln w="9525">
            <a:noFill/>
            <a:miter lim="800000"/>
            <a:headEnd/>
            <a:tailEnd/>
          </a:ln>
        </p:spPr>
        <p:txBody>
          <a:bodyPr wrap="square" lIns="80705" tIns="40352" rIns="80705" bIns="40352">
            <a:spAutoFit/>
          </a:bodyPr>
          <a:lstStyle/>
          <a:p>
            <a:pPr algn="just">
              <a:spcAft>
                <a:spcPts val="1800"/>
              </a:spcAft>
            </a:pPr>
            <a:r>
              <a:rPr lang="en-US" sz="3000" dirty="0" smtClean="0">
                <a:latin typeface="Calibri" pitchFamily="34" charset="0"/>
              </a:rPr>
              <a:t>Adalimumab is an anti-TNF-</a:t>
            </a:r>
            <a:r>
              <a:rPr lang="el-GR" sz="3000" dirty="0" smtClean="0">
                <a:latin typeface="Calibri" pitchFamily="34" charset="0"/>
              </a:rPr>
              <a:t>α</a:t>
            </a:r>
            <a:r>
              <a:rPr lang="en-US" sz="3000" dirty="0" smtClean="0">
                <a:latin typeface="Calibri" pitchFamily="34" charset="0"/>
              </a:rPr>
              <a:t> recombinant human monoclonal antibody, that has been approved as a therapeutic agent for the inflammatory bowel disease. The treatment with biological drugs can be benefited by the therapeutic drug monitoring (TDM), by calculating the Empirical Bayesian Estimates (EBEs) of the PK parameters. However, there are several Population Pharmacokinetic models (PopPKmod) in literature. A proper evaluation of these models in the target population should be performed before implanted in a clinical routine.</a:t>
            </a:r>
            <a:endParaRPr lang="es-ES" sz="3000" dirty="0">
              <a:latin typeface="Calibri" pitchFamily="34" charset="0"/>
            </a:endParaRPr>
          </a:p>
        </p:txBody>
      </p:sp>
      <p:sp>
        <p:nvSpPr>
          <p:cNvPr id="34" name="Rectangle 33"/>
          <p:cNvSpPr>
            <a:spLocks noChangeArrowheads="1"/>
          </p:cNvSpPr>
          <p:nvPr/>
        </p:nvSpPr>
        <p:spPr bwMode="auto">
          <a:xfrm>
            <a:off x="0" y="-1588"/>
            <a:ext cx="30279975" cy="5377788"/>
          </a:xfrm>
          <a:prstGeom prst="rect">
            <a:avLst/>
          </a:prstGeom>
          <a:solidFill>
            <a:srgbClr val="E6E0EC"/>
          </a:solidFill>
          <a:ln w="25400" algn="ctr">
            <a:solidFill>
              <a:srgbClr val="385D8A"/>
            </a:solidFill>
            <a:miter lim="800000"/>
            <a:headEnd/>
            <a:tailEnd/>
          </a:ln>
          <a:effectLst>
            <a:outerShdw dist="50800" dir="5400000" algn="ctr" rotWithShape="0">
              <a:srgbClr val="000000">
                <a:alpha val="31999"/>
              </a:srgbClr>
            </a:outerShdw>
          </a:effectLst>
        </p:spPr>
        <p:txBody>
          <a:bodyPr lIns="80705" tIns="40352" rIns="80705" bIns="40352" anchor="ctr"/>
          <a:lstStyle/>
          <a:p>
            <a:pPr algn="ctr" defTabSz="3813175"/>
            <a:endParaRPr lang="es-ES">
              <a:solidFill>
                <a:srgbClr val="FFFFFF"/>
              </a:solidFill>
              <a:latin typeface="Calibri" pitchFamily="34" charset="0"/>
            </a:endParaRPr>
          </a:p>
        </p:txBody>
      </p:sp>
      <p:sp>
        <p:nvSpPr>
          <p:cNvPr id="36" name="TextBox 35"/>
          <p:cNvSpPr txBox="1">
            <a:spLocks noChangeArrowheads="1"/>
          </p:cNvSpPr>
          <p:nvPr/>
        </p:nvSpPr>
        <p:spPr bwMode="auto">
          <a:xfrm>
            <a:off x="4194618" y="416367"/>
            <a:ext cx="23042713" cy="2620649"/>
          </a:xfrm>
          <a:prstGeom prst="rect">
            <a:avLst/>
          </a:prstGeom>
          <a:noFill/>
          <a:ln w="9525">
            <a:noFill/>
            <a:miter lim="800000"/>
            <a:headEnd/>
            <a:tailEnd/>
          </a:ln>
        </p:spPr>
        <p:txBody>
          <a:bodyPr wrap="square" lIns="80705" tIns="40352" rIns="80705" bIns="40352">
            <a:spAutoFit/>
          </a:bodyPr>
          <a:lstStyle/>
          <a:p>
            <a:pPr algn="ctr" defTabSz="3813175"/>
            <a:r>
              <a:rPr lang="en-US" sz="5500" b="1" dirty="0">
                <a:solidFill>
                  <a:srgbClr val="660033"/>
                </a:solidFill>
                <a:latin typeface="Calibri" pitchFamily="34" charset="0"/>
              </a:rPr>
              <a:t>Evaluation of the </a:t>
            </a:r>
            <a:r>
              <a:rPr lang="en-US" sz="5500" b="1" dirty="0" smtClean="0">
                <a:solidFill>
                  <a:srgbClr val="660033"/>
                </a:solidFill>
                <a:latin typeface="Calibri" pitchFamily="34" charset="0"/>
              </a:rPr>
              <a:t>predictive </a:t>
            </a:r>
            <a:r>
              <a:rPr lang="en-US" sz="5500" b="1" dirty="0">
                <a:solidFill>
                  <a:srgbClr val="660033"/>
                </a:solidFill>
                <a:latin typeface="Calibri" pitchFamily="34" charset="0"/>
              </a:rPr>
              <a:t>performance and the model adequacy of four population pharmacokinetic models of adalimumab in patients with inflammatory bowel disease</a:t>
            </a:r>
            <a:endParaRPr lang="es-ES" sz="5500" b="1" dirty="0">
              <a:solidFill>
                <a:srgbClr val="660033"/>
              </a:solidFill>
              <a:latin typeface="Calibri" pitchFamily="34" charset="0"/>
            </a:endParaRPr>
          </a:p>
        </p:txBody>
      </p:sp>
      <p:sp>
        <p:nvSpPr>
          <p:cNvPr id="40" name="Rounded Rectangle 39"/>
          <p:cNvSpPr>
            <a:spLocks noChangeArrowheads="1"/>
          </p:cNvSpPr>
          <p:nvPr/>
        </p:nvSpPr>
        <p:spPr bwMode="auto">
          <a:xfrm>
            <a:off x="785568" y="10933119"/>
            <a:ext cx="14446175" cy="1452627"/>
          </a:xfrm>
          <a:prstGeom prst="roundRect">
            <a:avLst>
              <a:gd name="adj" fmla="val 16667"/>
            </a:avLst>
          </a:prstGeom>
          <a:solidFill>
            <a:srgbClr val="DCD4E4"/>
          </a:solidFill>
          <a:ln w="25400" algn="ctr">
            <a:solidFill>
              <a:srgbClr val="385D8A"/>
            </a:solidFill>
            <a:round/>
            <a:headEnd/>
            <a:tailEnd/>
          </a:ln>
        </p:spPr>
        <p:txBody>
          <a:bodyPr lIns="80705" tIns="40352" rIns="80705" bIns="40352" anchor="ctr" anchorCtr="0"/>
          <a:lstStyle/>
          <a:p>
            <a:pPr algn="ctr"/>
            <a:r>
              <a:rPr lang="en-US" sz="3600" b="1" dirty="0" smtClean="0">
                <a:latin typeface="Calibri" pitchFamily="34" charset="0"/>
              </a:rPr>
              <a:t>Objective</a:t>
            </a:r>
            <a:r>
              <a:rPr lang="en-US" sz="3200" dirty="0" smtClean="0">
                <a:latin typeface="Calibri" pitchFamily="34" charset="0"/>
              </a:rPr>
              <a:t>: </a:t>
            </a:r>
            <a:r>
              <a:rPr lang="en-US" sz="3100" dirty="0" smtClean="0">
                <a:latin typeface="Calibri" pitchFamily="34" charset="0"/>
              </a:rPr>
              <a:t>To </a:t>
            </a:r>
            <a:r>
              <a:rPr lang="en-US" sz="3100" dirty="0">
                <a:latin typeface="Calibri" pitchFamily="34" charset="0"/>
              </a:rPr>
              <a:t>evaluate the </a:t>
            </a:r>
            <a:r>
              <a:rPr lang="en-US" sz="3100" dirty="0" smtClean="0">
                <a:latin typeface="Calibri" pitchFamily="34" charset="0"/>
              </a:rPr>
              <a:t>adequacy and the predictive </a:t>
            </a:r>
            <a:r>
              <a:rPr lang="en-US" sz="3100" dirty="0">
                <a:latin typeface="Calibri" pitchFamily="34" charset="0"/>
              </a:rPr>
              <a:t>performance </a:t>
            </a:r>
            <a:r>
              <a:rPr lang="en-US" sz="3100" dirty="0" smtClean="0">
                <a:latin typeface="Calibri" pitchFamily="34" charset="0"/>
              </a:rPr>
              <a:t>of </a:t>
            </a:r>
            <a:r>
              <a:rPr lang="en-US" sz="3100" dirty="0">
                <a:latin typeface="Calibri" pitchFamily="34" charset="0"/>
              </a:rPr>
              <a:t>four </a:t>
            </a:r>
            <a:r>
              <a:rPr lang="en-US" sz="3100" dirty="0" smtClean="0">
                <a:latin typeface="Calibri" pitchFamily="34" charset="0"/>
              </a:rPr>
              <a:t>PopPKmod of </a:t>
            </a:r>
            <a:r>
              <a:rPr lang="en-US" sz="3100" dirty="0">
                <a:latin typeface="Calibri" pitchFamily="34" charset="0"/>
              </a:rPr>
              <a:t>adalimumab in adult patients diagnosed </a:t>
            </a:r>
            <a:r>
              <a:rPr lang="en-US" sz="3100" dirty="0" smtClean="0">
                <a:latin typeface="Calibri" pitchFamily="34" charset="0"/>
              </a:rPr>
              <a:t>with </a:t>
            </a:r>
            <a:r>
              <a:rPr lang="en-US" sz="3100" dirty="0">
                <a:latin typeface="Calibri" pitchFamily="34" charset="0"/>
              </a:rPr>
              <a:t>inflammatory bowel </a:t>
            </a:r>
            <a:r>
              <a:rPr lang="en-US" sz="3100" dirty="0" smtClean="0">
                <a:latin typeface="Calibri" pitchFamily="34" charset="0"/>
              </a:rPr>
              <a:t>disease.</a:t>
            </a:r>
            <a:endParaRPr lang="es-ES" sz="3100" dirty="0">
              <a:latin typeface="Calibri" pitchFamily="34" charset="0"/>
            </a:endParaRPr>
          </a:p>
        </p:txBody>
      </p:sp>
      <p:sp>
        <p:nvSpPr>
          <p:cNvPr id="15370" name="Rectangle 54"/>
          <p:cNvSpPr>
            <a:spLocks noChangeArrowheads="1"/>
          </p:cNvSpPr>
          <p:nvPr/>
        </p:nvSpPr>
        <p:spPr bwMode="auto">
          <a:xfrm>
            <a:off x="809913" y="34242412"/>
            <a:ext cx="14474092" cy="820156"/>
          </a:xfrm>
          <a:prstGeom prst="rect">
            <a:avLst/>
          </a:prstGeom>
          <a:noFill/>
          <a:ln w="9525">
            <a:noFill/>
            <a:miter lim="800000"/>
            <a:headEnd/>
            <a:tailEnd/>
          </a:ln>
        </p:spPr>
        <p:txBody>
          <a:bodyPr wrap="square" lIns="80705" tIns="40352" rIns="80705" bIns="40352">
            <a:spAutoFit/>
          </a:bodyPr>
          <a:lstStyle/>
          <a:p>
            <a:pPr algn="ctr" defTabSz="3813175"/>
            <a:r>
              <a:rPr lang="en-US" sz="4800" b="1" dirty="0" smtClean="0">
                <a:solidFill>
                  <a:srgbClr val="660033"/>
                </a:solidFill>
                <a:latin typeface="Calibri" pitchFamily="34" charset="0"/>
              </a:rPr>
              <a:t>Conclusions</a:t>
            </a:r>
            <a:endParaRPr lang="el-GR" sz="4800" b="1" dirty="0">
              <a:solidFill>
                <a:srgbClr val="660033"/>
              </a:solidFill>
              <a:latin typeface="Calibri" pitchFamily="34" charset="0"/>
            </a:endParaRPr>
          </a:p>
        </p:txBody>
      </p:sp>
      <p:sp>
        <p:nvSpPr>
          <p:cNvPr id="15373" name="Rectangle 151"/>
          <p:cNvSpPr>
            <a:spLocks noChangeArrowheads="1"/>
          </p:cNvSpPr>
          <p:nvPr/>
        </p:nvSpPr>
        <p:spPr bwMode="auto">
          <a:xfrm>
            <a:off x="0" y="-611188"/>
            <a:ext cx="161925" cy="1222376"/>
          </a:xfrm>
          <a:prstGeom prst="rect">
            <a:avLst/>
          </a:prstGeom>
          <a:noFill/>
          <a:ln w="9525">
            <a:noFill/>
            <a:miter lim="800000"/>
            <a:headEnd/>
            <a:tailEnd/>
          </a:ln>
        </p:spPr>
        <p:txBody>
          <a:bodyPr wrap="none" lIns="80705" tIns="40352" rIns="80705" bIns="40352" anchor="ctr">
            <a:spAutoFit/>
          </a:bodyPr>
          <a:lstStyle/>
          <a:p>
            <a:pPr defTabSz="3813175"/>
            <a:endParaRPr lang="es-ES"/>
          </a:p>
        </p:txBody>
      </p:sp>
      <p:sp>
        <p:nvSpPr>
          <p:cNvPr id="15374" name="Rectangle 158"/>
          <p:cNvSpPr>
            <a:spLocks noChangeArrowheads="1"/>
          </p:cNvSpPr>
          <p:nvPr/>
        </p:nvSpPr>
        <p:spPr bwMode="auto">
          <a:xfrm>
            <a:off x="0" y="-307975"/>
            <a:ext cx="161925" cy="1222375"/>
          </a:xfrm>
          <a:prstGeom prst="rect">
            <a:avLst/>
          </a:prstGeom>
          <a:noFill/>
          <a:ln w="9525">
            <a:noFill/>
            <a:miter lim="800000"/>
            <a:headEnd/>
            <a:tailEnd/>
          </a:ln>
        </p:spPr>
        <p:txBody>
          <a:bodyPr wrap="none" lIns="80705" tIns="40352" rIns="80705" bIns="40352" anchor="ctr">
            <a:spAutoFit/>
          </a:bodyPr>
          <a:lstStyle/>
          <a:p>
            <a:pPr defTabSz="3813175"/>
            <a:endParaRPr lang="es-ES"/>
          </a:p>
        </p:txBody>
      </p:sp>
      <p:pic>
        <p:nvPicPr>
          <p:cNvPr id="15403" name="Picture 3" descr="E:\Work\Miguel Hernandez\Varios\Logos y formato diapositivas\ofiicelogos\Cuadrado_Color.EMF"/>
          <p:cNvPicPr>
            <a:picLocks noChangeAspect="1" noChangeArrowheads="1"/>
          </p:cNvPicPr>
          <p:nvPr/>
        </p:nvPicPr>
        <p:blipFill>
          <a:blip r:embed="rId3"/>
          <a:srcRect/>
          <a:stretch>
            <a:fillRect/>
          </a:stretch>
        </p:blipFill>
        <p:spPr bwMode="auto">
          <a:xfrm>
            <a:off x="28165442" y="267448"/>
            <a:ext cx="1664381" cy="1656844"/>
          </a:xfrm>
          <a:prstGeom prst="rect">
            <a:avLst/>
          </a:prstGeom>
          <a:noFill/>
          <a:ln w="9525">
            <a:noFill/>
            <a:miter lim="800000"/>
            <a:headEnd/>
            <a:tailEnd/>
          </a:ln>
        </p:spPr>
      </p:pic>
      <p:sp>
        <p:nvSpPr>
          <p:cNvPr id="37" name="Rounded Rectangle 39"/>
          <p:cNvSpPr>
            <a:spLocks noChangeArrowheads="1"/>
          </p:cNvSpPr>
          <p:nvPr/>
        </p:nvSpPr>
        <p:spPr bwMode="auto">
          <a:xfrm>
            <a:off x="736885" y="35447305"/>
            <a:ext cx="14494858" cy="3815189"/>
          </a:xfrm>
          <a:prstGeom prst="roundRect">
            <a:avLst>
              <a:gd name="adj" fmla="val 16667"/>
            </a:avLst>
          </a:prstGeom>
          <a:solidFill>
            <a:srgbClr val="DCD4E4"/>
          </a:solidFill>
          <a:ln w="25400" algn="ctr">
            <a:solidFill>
              <a:srgbClr val="385D8A"/>
            </a:solidFill>
            <a:round/>
            <a:headEnd/>
            <a:tailEnd/>
          </a:ln>
        </p:spPr>
        <p:txBody>
          <a:bodyPr lIns="80705" tIns="40352" rIns="80705" bIns="40352" anchor="ctr"/>
          <a:lstStyle/>
          <a:p>
            <a:pPr algn="just">
              <a:spcAft>
                <a:spcPts val="1800"/>
              </a:spcAft>
            </a:pPr>
            <a:r>
              <a:rPr lang="en-US" sz="3000" dirty="0" smtClean="0">
                <a:latin typeface="Calibri" panose="020F0502020204030204" pitchFamily="34" charset="0"/>
              </a:rPr>
              <a:t>The model adequacy analysis and the evaluation of the predictive performance of the four pharmacokinetic models found in literature showed that the model of </a:t>
            </a:r>
            <a:r>
              <a:rPr lang="en-US" sz="3000" dirty="0" err="1" smtClean="0">
                <a:latin typeface="Calibri" panose="020F0502020204030204" pitchFamily="34" charset="0"/>
              </a:rPr>
              <a:t>Ternant</a:t>
            </a:r>
            <a:r>
              <a:rPr lang="en-US" sz="3000" dirty="0" smtClean="0">
                <a:latin typeface="Calibri" panose="020F0502020204030204" pitchFamily="34" charset="0"/>
              </a:rPr>
              <a:t> D, et al performed better than the other 3.</a:t>
            </a:r>
          </a:p>
          <a:p>
            <a:pPr algn="just">
              <a:spcAft>
                <a:spcPts val="1800"/>
              </a:spcAft>
            </a:pPr>
            <a:r>
              <a:rPr lang="en-US" sz="3000" dirty="0" smtClean="0">
                <a:latin typeface="Calibri" panose="020F0502020204030204" pitchFamily="34" charset="0"/>
              </a:rPr>
              <a:t>Therefore, this model would be the preferred to be used in the clinical routine for the dose individualization of </a:t>
            </a:r>
            <a:r>
              <a:rPr lang="en-US" sz="3000" dirty="0" err="1" smtClean="0">
                <a:latin typeface="Calibri" panose="020F0502020204030204" pitchFamily="34" charset="0"/>
              </a:rPr>
              <a:t>Adalimumab</a:t>
            </a:r>
            <a:r>
              <a:rPr lang="en-US" sz="3000" dirty="0" smtClean="0">
                <a:latin typeface="Calibri" panose="020F0502020204030204" pitchFamily="34" charset="0"/>
              </a:rPr>
              <a:t> for patients with inflammatory disease, in </a:t>
            </a:r>
            <a:r>
              <a:rPr lang="en-US" sz="3000" dirty="0">
                <a:latin typeface="Calibri" panose="020F0502020204030204" pitchFamily="34" charset="0"/>
              </a:rPr>
              <a:t>the General </a:t>
            </a:r>
            <a:r>
              <a:rPr lang="en-US" sz="3000" dirty="0" err="1">
                <a:latin typeface="Calibri" panose="020F0502020204030204" pitchFamily="34" charset="0"/>
              </a:rPr>
              <a:t>Universitary</a:t>
            </a:r>
            <a:r>
              <a:rPr lang="en-US" sz="3000" dirty="0">
                <a:latin typeface="Calibri" panose="020F0502020204030204" pitchFamily="34" charset="0"/>
              </a:rPr>
              <a:t> Hospital of Alicante.</a:t>
            </a:r>
          </a:p>
        </p:txBody>
      </p:sp>
      <p:pic>
        <p:nvPicPr>
          <p:cNvPr id="15406" name="Picture 2" descr="F:\Work\Logos\Logotipo a color positivo.jpg"/>
          <p:cNvPicPr>
            <a:picLocks noChangeAspect="1" noChangeArrowheads="1"/>
          </p:cNvPicPr>
          <p:nvPr/>
        </p:nvPicPr>
        <p:blipFill>
          <a:blip r:embed="rId4">
            <a:clrChange>
              <a:clrFrom>
                <a:srgbClr val="FFFFFE"/>
              </a:clrFrom>
              <a:clrTo>
                <a:srgbClr val="FFFFFE">
                  <a:alpha val="0"/>
                </a:srgbClr>
              </a:clrTo>
            </a:clrChange>
          </a:blip>
          <a:srcRect/>
          <a:stretch>
            <a:fillRect/>
          </a:stretch>
        </p:blipFill>
        <p:spPr bwMode="auto">
          <a:xfrm>
            <a:off x="-255705" y="-309230"/>
            <a:ext cx="4816672" cy="2818245"/>
          </a:xfrm>
          <a:prstGeom prst="rect">
            <a:avLst/>
          </a:prstGeom>
          <a:noFill/>
          <a:ln w="9525">
            <a:noFill/>
            <a:miter lim="800000"/>
            <a:headEnd/>
            <a:tailEnd/>
          </a:ln>
        </p:spPr>
      </p:pic>
      <p:sp>
        <p:nvSpPr>
          <p:cNvPr id="2" name="TextBox 9"/>
          <p:cNvSpPr txBox="1">
            <a:spLocks noChangeArrowheads="1"/>
          </p:cNvSpPr>
          <p:nvPr/>
        </p:nvSpPr>
        <p:spPr bwMode="auto">
          <a:xfrm>
            <a:off x="809911" y="14014874"/>
            <a:ext cx="14474094" cy="13777549"/>
          </a:xfrm>
          <a:prstGeom prst="rect">
            <a:avLst/>
          </a:prstGeom>
          <a:noFill/>
          <a:ln w="9525">
            <a:noFill/>
            <a:miter lim="800000"/>
            <a:headEnd/>
            <a:tailEnd/>
          </a:ln>
        </p:spPr>
        <p:txBody>
          <a:bodyPr wrap="square" lIns="80705" tIns="40352" rIns="80705" bIns="40352">
            <a:spAutoFit/>
          </a:bodyPr>
          <a:lstStyle/>
          <a:p>
            <a:pPr>
              <a:spcAft>
                <a:spcPts val="1800"/>
              </a:spcAft>
            </a:pPr>
            <a:r>
              <a:rPr lang="en-US" sz="3000" b="1" dirty="0" smtClean="0">
                <a:latin typeface="Calibri" pitchFamily="34" charset="0"/>
              </a:rPr>
              <a:t>Patients and </a:t>
            </a:r>
            <a:r>
              <a:rPr lang="en-US" sz="3000" b="1" dirty="0" err="1" smtClean="0">
                <a:latin typeface="Calibri" pitchFamily="34" charset="0"/>
              </a:rPr>
              <a:t>PopPK</a:t>
            </a:r>
            <a:r>
              <a:rPr lang="en-US" sz="3000" b="1" dirty="0" smtClean="0">
                <a:latin typeface="Calibri" pitchFamily="34" charset="0"/>
              </a:rPr>
              <a:t> models</a:t>
            </a:r>
          </a:p>
          <a:p>
            <a:pPr algn="just">
              <a:spcAft>
                <a:spcPts val="1800"/>
              </a:spcAft>
            </a:pPr>
            <a:r>
              <a:rPr lang="en-US" sz="3000" dirty="0" smtClean="0">
                <a:latin typeface="Calibri" pitchFamily="34" charset="0"/>
              </a:rPr>
              <a:t>A </a:t>
            </a:r>
            <a:r>
              <a:rPr lang="en-US" sz="3000" dirty="0">
                <a:latin typeface="Calibri" pitchFamily="34" charset="0"/>
              </a:rPr>
              <a:t>retrospective observational </a:t>
            </a:r>
            <a:r>
              <a:rPr lang="en-US" sz="3000" dirty="0" smtClean="0">
                <a:latin typeface="Calibri" pitchFamily="34" charset="0"/>
              </a:rPr>
              <a:t>study </a:t>
            </a:r>
            <a:r>
              <a:rPr lang="en-US" sz="3000" dirty="0">
                <a:latin typeface="Calibri" pitchFamily="34" charset="0"/>
              </a:rPr>
              <a:t>was </a:t>
            </a:r>
            <a:r>
              <a:rPr lang="en-US" sz="3000" dirty="0" smtClean="0">
                <a:latin typeface="Calibri" pitchFamily="34" charset="0"/>
              </a:rPr>
              <a:t>performed in the General </a:t>
            </a:r>
            <a:r>
              <a:rPr lang="en-US" sz="3000" dirty="0" err="1" smtClean="0">
                <a:latin typeface="Calibri" pitchFamily="34" charset="0"/>
              </a:rPr>
              <a:t>Universitary</a:t>
            </a:r>
            <a:r>
              <a:rPr lang="en-US" sz="3000" dirty="0" smtClean="0">
                <a:latin typeface="Calibri" pitchFamily="34" charset="0"/>
              </a:rPr>
              <a:t> Hospital of Alicante, </a:t>
            </a:r>
            <a:r>
              <a:rPr lang="en-US" sz="3000" dirty="0">
                <a:latin typeface="Calibri" pitchFamily="34" charset="0"/>
              </a:rPr>
              <a:t>with the following inclusion criteria: Adult patients with ulcerative colitis or Crohn’s disease treated with adalimumab, with at least </a:t>
            </a:r>
            <a:r>
              <a:rPr lang="en-US" sz="3000" dirty="0" smtClean="0">
                <a:latin typeface="Calibri" pitchFamily="34" charset="0"/>
              </a:rPr>
              <a:t>two </a:t>
            </a:r>
            <a:r>
              <a:rPr lang="en-US" sz="3000" dirty="0">
                <a:latin typeface="Calibri" pitchFamily="34" charset="0"/>
              </a:rPr>
              <a:t>trough </a:t>
            </a:r>
            <a:r>
              <a:rPr lang="en-US" sz="3000" dirty="0" smtClean="0">
                <a:latin typeface="Calibri" pitchFamily="34" charset="0"/>
              </a:rPr>
              <a:t>plasma concentration (PC</a:t>
            </a:r>
            <a:r>
              <a:rPr lang="en-US" sz="3000" baseline="-25000" dirty="0" smtClean="0">
                <a:latin typeface="Calibri" pitchFamily="34" charset="0"/>
              </a:rPr>
              <a:t>T</a:t>
            </a:r>
            <a:r>
              <a:rPr lang="en-US" sz="3000" dirty="0" smtClean="0">
                <a:latin typeface="Calibri" pitchFamily="34" charset="0"/>
              </a:rPr>
              <a:t>) </a:t>
            </a:r>
            <a:r>
              <a:rPr lang="en-US" sz="3000" dirty="0">
                <a:latin typeface="Calibri" pitchFamily="34" charset="0"/>
              </a:rPr>
              <a:t>between 2014 and </a:t>
            </a:r>
            <a:r>
              <a:rPr lang="en-US" sz="3000" dirty="0" smtClean="0">
                <a:latin typeface="Calibri" pitchFamily="34" charset="0"/>
              </a:rPr>
              <a:t>2018.</a:t>
            </a:r>
          </a:p>
          <a:p>
            <a:pPr algn="just">
              <a:spcAft>
                <a:spcPts val="1800"/>
              </a:spcAft>
            </a:pPr>
            <a:r>
              <a:rPr lang="en-US" sz="3000" dirty="0" smtClean="0">
                <a:latin typeface="Calibri" pitchFamily="34" charset="0"/>
              </a:rPr>
              <a:t>Four </a:t>
            </a:r>
            <a:r>
              <a:rPr lang="en-US" sz="3000" dirty="0">
                <a:latin typeface="Calibri" pitchFamily="34" charset="0"/>
              </a:rPr>
              <a:t>different </a:t>
            </a:r>
            <a:r>
              <a:rPr lang="en-US" sz="3000" dirty="0" err="1">
                <a:latin typeface="Calibri" pitchFamily="34" charset="0"/>
              </a:rPr>
              <a:t>PopPKmod</a:t>
            </a:r>
            <a:r>
              <a:rPr lang="en-US" sz="3000" dirty="0">
                <a:latin typeface="Calibri" pitchFamily="34" charset="0"/>
              </a:rPr>
              <a:t> were evaluated: FDA, 2008 (Mod-A), </a:t>
            </a:r>
            <a:r>
              <a:rPr lang="en-US" sz="3000" dirty="0" err="1">
                <a:latin typeface="Calibri" pitchFamily="34" charset="0"/>
              </a:rPr>
              <a:t>Ternant</a:t>
            </a:r>
            <a:r>
              <a:rPr lang="en-US" sz="3000" dirty="0">
                <a:latin typeface="Calibri" pitchFamily="34" charset="0"/>
              </a:rPr>
              <a:t> et al, 2015 (Mod-B), Sharma et al, 2015 (Mod-C) and </a:t>
            </a:r>
            <a:r>
              <a:rPr lang="en-US" sz="3000" dirty="0" err="1">
                <a:latin typeface="Calibri" pitchFamily="34" charset="0"/>
              </a:rPr>
              <a:t>Berends</a:t>
            </a:r>
            <a:r>
              <a:rPr lang="en-US" sz="3000" dirty="0">
                <a:latin typeface="Calibri" pitchFamily="34" charset="0"/>
              </a:rPr>
              <a:t> et al, 2018 (Mod-D). The models were implemented in NONMEM® v7.3. </a:t>
            </a:r>
            <a:endParaRPr lang="en-US" sz="3000" dirty="0" smtClean="0">
              <a:latin typeface="Calibri" pitchFamily="34" charset="0"/>
            </a:endParaRPr>
          </a:p>
          <a:p>
            <a:pPr algn="just">
              <a:spcAft>
                <a:spcPts val="1800"/>
              </a:spcAft>
            </a:pPr>
            <a:endParaRPr lang="en-US" sz="1000" dirty="0">
              <a:latin typeface="Calibri" pitchFamily="34" charset="0"/>
            </a:endParaRPr>
          </a:p>
          <a:p>
            <a:pPr>
              <a:spcAft>
                <a:spcPts val="1800"/>
              </a:spcAft>
            </a:pPr>
            <a:r>
              <a:rPr lang="en-US" sz="3000" b="1" dirty="0">
                <a:latin typeface="Calibri" pitchFamily="34" charset="0"/>
              </a:rPr>
              <a:t>Scenarios</a:t>
            </a:r>
          </a:p>
          <a:p>
            <a:pPr algn="just">
              <a:spcAft>
                <a:spcPts val="1800"/>
              </a:spcAft>
            </a:pPr>
            <a:r>
              <a:rPr lang="en-US" sz="3000" dirty="0" smtClean="0">
                <a:latin typeface="Calibri" pitchFamily="34" charset="0"/>
              </a:rPr>
              <a:t>The </a:t>
            </a:r>
            <a:r>
              <a:rPr lang="en-US" sz="3000" dirty="0">
                <a:latin typeface="Calibri" pitchFamily="34" charset="0"/>
              </a:rPr>
              <a:t>individual and population predictions of adalimumab concentrations were estimated from the four </a:t>
            </a:r>
            <a:r>
              <a:rPr lang="en-US" sz="3000" dirty="0" smtClean="0">
                <a:latin typeface="Calibri" pitchFamily="34" charset="0"/>
              </a:rPr>
              <a:t>PopPKmod, </a:t>
            </a:r>
            <a:r>
              <a:rPr lang="en-US" sz="3000" dirty="0">
                <a:latin typeface="Calibri" pitchFamily="34" charset="0"/>
              </a:rPr>
              <a:t>by calculating the </a:t>
            </a:r>
            <a:r>
              <a:rPr lang="en-US" sz="3000" dirty="0" smtClean="0">
                <a:latin typeface="Calibri" pitchFamily="34" charset="0"/>
              </a:rPr>
              <a:t>EBEs of the individual pharmacokinetic parameters. </a:t>
            </a:r>
            <a:r>
              <a:rPr lang="en-US" sz="3000" dirty="0">
                <a:latin typeface="Calibri" pitchFamily="34" charset="0"/>
              </a:rPr>
              <a:t>Two different </a:t>
            </a:r>
            <a:r>
              <a:rPr lang="en-US" sz="3000" dirty="0" smtClean="0">
                <a:latin typeface="Calibri" pitchFamily="34" charset="0"/>
              </a:rPr>
              <a:t>scenarios were considered </a:t>
            </a:r>
            <a:r>
              <a:rPr lang="en-US" sz="3000" dirty="0">
                <a:latin typeface="Calibri" pitchFamily="34" charset="0"/>
              </a:rPr>
              <a:t>from the </a:t>
            </a:r>
            <a:r>
              <a:rPr lang="en-US" sz="3000" dirty="0" smtClean="0">
                <a:latin typeface="Calibri" pitchFamily="34" charset="0"/>
              </a:rPr>
              <a:t>dataset </a:t>
            </a:r>
            <a:r>
              <a:rPr lang="en-US" sz="3000" dirty="0">
                <a:latin typeface="Calibri" pitchFamily="34" charset="0"/>
              </a:rPr>
              <a:t>to evaluate the model adequacy and predictive performance; </a:t>
            </a:r>
            <a:endParaRPr lang="en-US" sz="3000" dirty="0" smtClean="0">
              <a:latin typeface="Calibri" pitchFamily="34" charset="0"/>
            </a:endParaRPr>
          </a:p>
          <a:p>
            <a:pPr marL="457200" indent="-457200" algn="just">
              <a:spcAft>
                <a:spcPts val="1800"/>
              </a:spcAft>
              <a:buFont typeface="Arial" panose="020B0604020202020204" pitchFamily="34" charset="0"/>
              <a:buChar char="•"/>
            </a:pPr>
            <a:r>
              <a:rPr lang="en-US" sz="3000" b="1" dirty="0" smtClean="0">
                <a:latin typeface="Calibri" pitchFamily="34" charset="0"/>
              </a:rPr>
              <a:t>Scenario 1</a:t>
            </a:r>
            <a:r>
              <a:rPr lang="en-US" sz="3000" dirty="0" smtClean="0">
                <a:latin typeface="Calibri" pitchFamily="34" charset="0"/>
              </a:rPr>
              <a:t>: </a:t>
            </a:r>
            <a:r>
              <a:rPr lang="en-US" sz="3000" dirty="0">
                <a:latin typeface="Calibri" pitchFamily="34" charset="0"/>
              </a:rPr>
              <a:t>To evaluate the </a:t>
            </a:r>
            <a:r>
              <a:rPr lang="en-US" sz="3000" u="sng" dirty="0">
                <a:latin typeface="Calibri" pitchFamily="34" charset="0"/>
              </a:rPr>
              <a:t>model adequacy</a:t>
            </a:r>
            <a:r>
              <a:rPr lang="en-US" sz="3000" dirty="0">
                <a:latin typeface="Calibri" pitchFamily="34" charset="0"/>
              </a:rPr>
              <a:t>, all </a:t>
            </a:r>
            <a:r>
              <a:rPr lang="en-US" sz="3000" dirty="0" smtClean="0">
                <a:latin typeface="Calibri" pitchFamily="34" charset="0"/>
              </a:rPr>
              <a:t>PC</a:t>
            </a:r>
            <a:r>
              <a:rPr lang="en-US" sz="3000" baseline="-25000" dirty="0" smtClean="0">
                <a:latin typeface="Calibri" pitchFamily="34" charset="0"/>
              </a:rPr>
              <a:t>T</a:t>
            </a:r>
            <a:r>
              <a:rPr lang="en-US" sz="3000" dirty="0" smtClean="0">
                <a:latin typeface="Calibri" pitchFamily="34" charset="0"/>
              </a:rPr>
              <a:t> </a:t>
            </a:r>
            <a:r>
              <a:rPr lang="en-US" sz="3000" dirty="0">
                <a:latin typeface="Calibri" pitchFamily="34" charset="0"/>
              </a:rPr>
              <a:t>were </a:t>
            </a:r>
            <a:r>
              <a:rPr lang="en-US" sz="3000" dirty="0" smtClean="0">
                <a:latin typeface="Calibri" pitchFamily="34" charset="0"/>
              </a:rPr>
              <a:t>included, </a:t>
            </a:r>
            <a:r>
              <a:rPr lang="en-US" sz="3000" dirty="0">
                <a:latin typeface="Calibri" pitchFamily="34" charset="0"/>
              </a:rPr>
              <a:t>and their population predictions were compared with the observed </a:t>
            </a:r>
            <a:r>
              <a:rPr lang="en-US" sz="3000" dirty="0" smtClean="0">
                <a:latin typeface="Calibri" pitchFamily="34" charset="0"/>
              </a:rPr>
              <a:t>PC</a:t>
            </a:r>
            <a:r>
              <a:rPr lang="en-US" sz="3000" baseline="-25000" dirty="0" smtClean="0">
                <a:latin typeface="Calibri" pitchFamily="34" charset="0"/>
              </a:rPr>
              <a:t>T</a:t>
            </a:r>
            <a:r>
              <a:rPr lang="en-US" sz="3000" dirty="0" smtClean="0">
                <a:latin typeface="Calibri" pitchFamily="34" charset="0"/>
              </a:rPr>
              <a:t> </a:t>
            </a:r>
          </a:p>
          <a:p>
            <a:pPr marL="457200" indent="-457200" algn="just">
              <a:spcAft>
                <a:spcPts val="1800"/>
              </a:spcAft>
              <a:buFont typeface="Arial" panose="020B0604020202020204" pitchFamily="34" charset="0"/>
              <a:buChar char="•"/>
            </a:pPr>
            <a:r>
              <a:rPr lang="en-US" sz="3000" b="1" dirty="0" smtClean="0">
                <a:latin typeface="Calibri" pitchFamily="34" charset="0"/>
              </a:rPr>
              <a:t>Scenario 2</a:t>
            </a:r>
            <a:r>
              <a:rPr lang="en-US" sz="3000" dirty="0" smtClean="0">
                <a:latin typeface="Calibri" pitchFamily="34" charset="0"/>
              </a:rPr>
              <a:t>: </a:t>
            </a:r>
            <a:r>
              <a:rPr lang="en-US" sz="3000" dirty="0">
                <a:latin typeface="Calibri" pitchFamily="34" charset="0"/>
              </a:rPr>
              <a:t>To assess the </a:t>
            </a:r>
            <a:r>
              <a:rPr lang="en-US" sz="3000" u="sng" dirty="0">
                <a:latin typeface="Calibri" pitchFamily="34" charset="0"/>
              </a:rPr>
              <a:t>predictive performance</a:t>
            </a:r>
            <a:r>
              <a:rPr lang="en-US" sz="3000" dirty="0" smtClean="0">
                <a:latin typeface="Calibri" pitchFamily="34" charset="0"/>
              </a:rPr>
              <a:t>, only </a:t>
            </a:r>
            <a:r>
              <a:rPr lang="en-US" sz="3000" dirty="0">
                <a:latin typeface="Calibri" pitchFamily="34" charset="0"/>
              </a:rPr>
              <a:t>the first PC</a:t>
            </a:r>
            <a:r>
              <a:rPr lang="en-US" sz="3000" baseline="-25000" dirty="0">
                <a:latin typeface="Calibri" pitchFamily="34" charset="0"/>
              </a:rPr>
              <a:t>T</a:t>
            </a:r>
            <a:r>
              <a:rPr lang="en-US" sz="3000" dirty="0" smtClean="0">
                <a:latin typeface="Calibri" pitchFamily="34" charset="0"/>
              </a:rPr>
              <a:t> of each patient were </a:t>
            </a:r>
            <a:r>
              <a:rPr lang="en-US" sz="3000" dirty="0">
                <a:latin typeface="Calibri" pitchFamily="34" charset="0"/>
              </a:rPr>
              <a:t>used to estimate the </a:t>
            </a:r>
            <a:r>
              <a:rPr lang="en-US" sz="3000" dirty="0" smtClean="0">
                <a:latin typeface="Calibri" pitchFamily="34" charset="0"/>
              </a:rPr>
              <a:t>EBEs. The </a:t>
            </a:r>
            <a:r>
              <a:rPr lang="en-US" sz="3000" dirty="0">
                <a:latin typeface="Calibri" pitchFamily="34" charset="0"/>
              </a:rPr>
              <a:t>PC</a:t>
            </a:r>
            <a:r>
              <a:rPr lang="en-US" sz="3000" baseline="-25000" dirty="0">
                <a:latin typeface="Calibri" pitchFamily="34" charset="0"/>
              </a:rPr>
              <a:t>T</a:t>
            </a:r>
            <a:r>
              <a:rPr lang="en-US" sz="3000" dirty="0" smtClean="0">
                <a:latin typeface="Calibri" pitchFamily="34" charset="0"/>
              </a:rPr>
              <a:t> that were left out were evaluated with the individual </a:t>
            </a:r>
            <a:r>
              <a:rPr lang="en-US" sz="3000" dirty="0">
                <a:latin typeface="Calibri" pitchFamily="34" charset="0"/>
              </a:rPr>
              <a:t>prediction </a:t>
            </a:r>
            <a:r>
              <a:rPr lang="en-US" sz="3000" dirty="0" smtClean="0">
                <a:latin typeface="Calibri" pitchFamily="34" charset="0"/>
              </a:rPr>
              <a:t>calculated by the EBEs.</a:t>
            </a:r>
          </a:p>
          <a:p>
            <a:pPr algn="just">
              <a:spcAft>
                <a:spcPts val="1800"/>
              </a:spcAft>
            </a:pPr>
            <a:endParaRPr lang="en-US" sz="1000" dirty="0">
              <a:latin typeface="Calibri" pitchFamily="34" charset="0"/>
            </a:endParaRPr>
          </a:p>
          <a:p>
            <a:pPr>
              <a:spcAft>
                <a:spcPts val="1800"/>
              </a:spcAft>
            </a:pPr>
            <a:r>
              <a:rPr lang="en-US" sz="3000" b="1" dirty="0">
                <a:latin typeface="Calibri" pitchFamily="34" charset="0"/>
              </a:rPr>
              <a:t>Statistics</a:t>
            </a:r>
          </a:p>
          <a:p>
            <a:pPr algn="just">
              <a:spcAft>
                <a:spcPts val="1800"/>
              </a:spcAft>
            </a:pPr>
            <a:r>
              <a:rPr lang="en-US" sz="3000" dirty="0" smtClean="0">
                <a:latin typeface="Calibri" pitchFamily="34" charset="0"/>
              </a:rPr>
              <a:t>To </a:t>
            </a:r>
            <a:r>
              <a:rPr lang="en-US" sz="3000" dirty="0">
                <a:latin typeface="Calibri" pitchFamily="34" charset="0"/>
              </a:rPr>
              <a:t>validate </a:t>
            </a:r>
            <a:r>
              <a:rPr lang="en-US" sz="3000" dirty="0" smtClean="0">
                <a:latin typeface="Calibri" pitchFamily="34" charset="0"/>
              </a:rPr>
              <a:t>the four </a:t>
            </a:r>
            <a:r>
              <a:rPr lang="en-US" sz="3000" dirty="0" err="1" smtClean="0">
                <a:latin typeface="Calibri" pitchFamily="34" charset="0"/>
              </a:rPr>
              <a:t>PopPKmod</a:t>
            </a:r>
            <a:r>
              <a:rPr lang="en-US" sz="3000" dirty="0" smtClean="0">
                <a:latin typeface="Calibri" pitchFamily="34" charset="0"/>
              </a:rPr>
              <a:t>, the bias </a:t>
            </a:r>
            <a:r>
              <a:rPr lang="en-US" sz="3000" dirty="0">
                <a:latin typeface="Calibri" pitchFamily="34" charset="0"/>
              </a:rPr>
              <a:t>and precision </a:t>
            </a:r>
            <a:r>
              <a:rPr lang="en-US" sz="3000" dirty="0" smtClean="0">
                <a:latin typeface="Calibri" pitchFamily="34" charset="0"/>
              </a:rPr>
              <a:t>of </a:t>
            </a:r>
            <a:r>
              <a:rPr lang="en-US" sz="3000" dirty="0">
                <a:latin typeface="Calibri" pitchFamily="34" charset="0"/>
              </a:rPr>
              <a:t>the PC</a:t>
            </a:r>
            <a:r>
              <a:rPr lang="en-US" sz="3000" baseline="-25000" dirty="0">
                <a:latin typeface="Calibri" pitchFamily="34" charset="0"/>
              </a:rPr>
              <a:t>T</a:t>
            </a:r>
            <a:r>
              <a:rPr lang="en-US" sz="3000" dirty="0">
                <a:latin typeface="Calibri" pitchFamily="34" charset="0"/>
              </a:rPr>
              <a:t> </a:t>
            </a:r>
            <a:r>
              <a:rPr lang="en-US" sz="3000" dirty="0" smtClean="0">
                <a:latin typeface="Calibri" pitchFamily="34" charset="0"/>
              </a:rPr>
              <a:t>predictions were estimated by calculating the </a:t>
            </a:r>
            <a:r>
              <a:rPr lang="en-US" sz="3000" dirty="0">
                <a:latin typeface="Calibri" pitchFamily="34" charset="0"/>
              </a:rPr>
              <a:t>mean predictive error (MPE) and the mean square predictive error (MSPE</a:t>
            </a:r>
            <a:r>
              <a:rPr lang="en-US" sz="3000" dirty="0" smtClean="0">
                <a:latin typeface="Calibri" pitchFamily="34" charset="0"/>
              </a:rPr>
              <a:t>), </a:t>
            </a:r>
            <a:r>
              <a:rPr lang="en-US" sz="3000" dirty="0">
                <a:latin typeface="Calibri" pitchFamily="34" charset="0"/>
              </a:rPr>
              <a:t>respectively. </a:t>
            </a:r>
            <a:r>
              <a:rPr lang="en-US" sz="3000" dirty="0" smtClean="0">
                <a:latin typeface="Calibri" pitchFamily="34" charset="0"/>
              </a:rPr>
              <a:t>In both cases, the closest to zero, the most accurate and precise, respectively. Bland-Altman analysis were also performed to calculate the 95% agreement limits between individual predictions and observations.</a:t>
            </a:r>
            <a:endParaRPr lang="es-ES" sz="3000" b="1" i="1" u="sng" dirty="0">
              <a:latin typeface="Calibri" pitchFamily="34" charset="0"/>
            </a:endParaRPr>
          </a:p>
        </p:txBody>
      </p:sp>
      <p:sp>
        <p:nvSpPr>
          <p:cNvPr id="23" name="TextBox 35"/>
          <p:cNvSpPr txBox="1">
            <a:spLocks noChangeArrowheads="1"/>
          </p:cNvSpPr>
          <p:nvPr/>
        </p:nvSpPr>
        <p:spPr bwMode="auto">
          <a:xfrm>
            <a:off x="-260111" y="3539269"/>
            <a:ext cx="30089934" cy="1681930"/>
          </a:xfrm>
          <a:prstGeom prst="rect">
            <a:avLst/>
          </a:prstGeom>
          <a:noFill/>
          <a:ln w="9525">
            <a:noFill/>
            <a:miter lim="800000"/>
            <a:headEnd/>
            <a:tailEnd/>
          </a:ln>
        </p:spPr>
        <p:txBody>
          <a:bodyPr wrap="square" lIns="80705" tIns="40352" rIns="80705" bIns="40352">
            <a:spAutoFit/>
          </a:bodyPr>
          <a:lstStyle/>
          <a:p>
            <a:pPr defTabSz="708025"/>
            <a:r>
              <a:rPr lang="de-DE" sz="3200" b="1" dirty="0" smtClean="0">
                <a:latin typeface="Calibri" pitchFamily="34" charset="0"/>
              </a:rPr>
              <a:t>	</a:t>
            </a:r>
            <a:r>
              <a:rPr lang="de-DE" sz="3200" b="1" dirty="0">
                <a:latin typeface="Calibri" pitchFamily="34" charset="0"/>
              </a:rPr>
              <a:t> </a:t>
            </a:r>
            <a:r>
              <a:rPr lang="de-DE" sz="3200" b="1" dirty="0">
                <a:latin typeface="Calibri" pitchFamily="34" charset="0"/>
              </a:rPr>
              <a:t>S. Marquez-Megías</a:t>
            </a:r>
            <a:r>
              <a:rPr lang="de-DE" sz="3200" b="1" baseline="30000" dirty="0">
                <a:latin typeface="Calibri" pitchFamily="34" charset="0"/>
              </a:rPr>
              <a:t>1</a:t>
            </a:r>
            <a:r>
              <a:rPr lang="de-DE" sz="3200" b="1" dirty="0">
                <a:latin typeface="Calibri" pitchFamily="34" charset="0"/>
              </a:rPr>
              <a:t>, A </a:t>
            </a:r>
            <a:r>
              <a:rPr lang="de-DE" sz="3200" b="1" dirty="0" smtClean="0">
                <a:latin typeface="Calibri" pitchFamily="34" charset="0"/>
              </a:rPr>
              <a:t>Ramón-López</a:t>
            </a:r>
            <a:r>
              <a:rPr lang="de-DE" sz="3200" b="1" baseline="30000" dirty="0" smtClean="0">
                <a:latin typeface="Calibri" pitchFamily="34" charset="0"/>
              </a:rPr>
              <a:t>1,2</a:t>
            </a:r>
            <a:r>
              <a:rPr lang="de-DE" sz="3200" b="1" dirty="0" smtClean="0">
                <a:latin typeface="Calibri" pitchFamily="34" charset="0"/>
              </a:rPr>
              <a:t>,</a:t>
            </a:r>
            <a:r>
              <a:rPr lang="de-DE" sz="3200" b="1" dirty="0">
                <a:latin typeface="Calibri" pitchFamily="34" charset="0"/>
              </a:rPr>
              <a:t> P Más-Serrano</a:t>
            </a:r>
            <a:r>
              <a:rPr lang="de-DE" sz="3200" b="1" baseline="30000" dirty="0">
                <a:latin typeface="Calibri" pitchFamily="34" charset="0"/>
              </a:rPr>
              <a:t>1,2,3</a:t>
            </a:r>
            <a:r>
              <a:rPr lang="de-DE" sz="3200" b="1" dirty="0">
                <a:latin typeface="Calibri" pitchFamily="34" charset="0"/>
              </a:rPr>
              <a:t>,</a:t>
            </a:r>
            <a:r>
              <a:rPr lang="de-DE" sz="3200" b="1" dirty="0" smtClean="0">
                <a:latin typeface="Calibri" pitchFamily="34" charset="0"/>
              </a:rPr>
              <a:t> </a:t>
            </a:r>
            <a:r>
              <a:rPr lang="de-DE" sz="3200" b="1" dirty="0" smtClean="0">
                <a:latin typeface="Calibri" pitchFamily="34" charset="0"/>
              </a:rPr>
              <a:t>M </a:t>
            </a:r>
            <a:r>
              <a:rPr lang="de-DE" sz="3200" b="1" dirty="0" smtClean="0">
                <a:latin typeface="Calibri" pitchFamily="34" charset="0"/>
              </a:rPr>
              <a:t>Díaz-González</a:t>
            </a:r>
            <a:r>
              <a:rPr lang="de-DE" sz="3200" b="1" baseline="30000" dirty="0" smtClean="0">
                <a:latin typeface="Calibri" pitchFamily="34" charset="0"/>
              </a:rPr>
              <a:t>3</a:t>
            </a:r>
            <a:r>
              <a:rPr lang="de-DE" sz="3200" b="1" dirty="0" smtClean="0">
                <a:latin typeface="Calibri" pitchFamily="34" charset="0"/>
              </a:rPr>
              <a:t>, R Nalda-Molina</a:t>
            </a:r>
            <a:r>
              <a:rPr lang="de-DE" sz="3200" b="1" baseline="30000" dirty="0" smtClean="0">
                <a:latin typeface="Calibri" pitchFamily="34" charset="0"/>
              </a:rPr>
              <a:t>1,2</a:t>
            </a:r>
            <a:endParaRPr lang="de-DE" sz="3200" b="1" baseline="30000" dirty="0">
              <a:latin typeface="Calibri" pitchFamily="34" charset="0"/>
            </a:endParaRPr>
          </a:p>
          <a:p>
            <a:pPr marL="708025" defTabSz="708025"/>
            <a:r>
              <a:rPr lang="en-GB" sz="2400" baseline="30000" dirty="0" smtClean="0"/>
              <a:t>1</a:t>
            </a:r>
            <a:r>
              <a:rPr lang="en-GB" sz="2400" dirty="0" smtClean="0"/>
              <a:t>Miguel </a:t>
            </a:r>
            <a:r>
              <a:rPr lang="en-GB" sz="2400" dirty="0"/>
              <a:t>Hernández University, Department of Engineering, Division of Pharmacy and Pharmaceutics, School of Pharmacy,</a:t>
            </a:r>
            <a:r>
              <a:rPr lang="en-GB" sz="2400" baseline="30000" dirty="0"/>
              <a:t> </a:t>
            </a:r>
            <a:r>
              <a:rPr lang="en-GB" sz="2400" dirty="0"/>
              <a:t>San Juan de Alicante, Alicante, Spain</a:t>
            </a:r>
          </a:p>
          <a:p>
            <a:pPr marL="708025" defTabSz="1695450"/>
            <a:r>
              <a:rPr lang="en-US" sz="2400" baseline="30000" dirty="0" smtClean="0"/>
              <a:t>2 </a:t>
            </a:r>
            <a:r>
              <a:rPr lang="en-US" sz="2400" dirty="0"/>
              <a:t>Alicante Institute for Health and Biomedical Research (ISABIAL-FISABIO Foundation), Alicante, Spain</a:t>
            </a:r>
            <a:endParaRPr lang="es-ES" sz="2400" dirty="0"/>
          </a:p>
          <a:p>
            <a:pPr marL="708025" defTabSz="1695450"/>
            <a:r>
              <a:rPr lang="en-GB" sz="2400" baseline="30000" smtClean="0"/>
              <a:t>3</a:t>
            </a:r>
            <a:r>
              <a:rPr lang="en-GB" sz="2400" smtClean="0"/>
              <a:t>General </a:t>
            </a:r>
            <a:r>
              <a:rPr lang="en-GB" sz="2400" dirty="0" err="1" smtClean="0"/>
              <a:t>Universitary</a:t>
            </a:r>
            <a:r>
              <a:rPr lang="en-GB" sz="2400" dirty="0" smtClean="0"/>
              <a:t> Hospital of Alicante, </a:t>
            </a:r>
            <a:r>
              <a:rPr lang="en-GB" sz="2400" dirty="0"/>
              <a:t>Pharmacy Department, </a:t>
            </a:r>
            <a:r>
              <a:rPr lang="en-GB" sz="2400" dirty="0" smtClean="0"/>
              <a:t>Clinical </a:t>
            </a:r>
            <a:r>
              <a:rPr lang="en-GB" sz="2400" dirty="0"/>
              <a:t>Pharmacokinetics Unit, </a:t>
            </a:r>
            <a:r>
              <a:rPr lang="en-GB" sz="2400" dirty="0" smtClean="0"/>
              <a:t>Alicante</a:t>
            </a:r>
            <a:r>
              <a:rPr lang="en-GB" sz="2400" dirty="0"/>
              <a:t>, Spain.</a:t>
            </a:r>
            <a:endParaRPr lang="es-ES" sz="2400" dirty="0"/>
          </a:p>
        </p:txBody>
      </p:sp>
      <p:sp>
        <p:nvSpPr>
          <p:cNvPr id="43" name="Rectangle 60"/>
          <p:cNvSpPr>
            <a:spLocks noChangeArrowheads="1"/>
          </p:cNvSpPr>
          <p:nvPr/>
        </p:nvSpPr>
        <p:spPr bwMode="auto">
          <a:xfrm>
            <a:off x="422239" y="40270620"/>
            <a:ext cx="29667694" cy="2359039"/>
          </a:xfrm>
          <a:prstGeom prst="rect">
            <a:avLst/>
          </a:prstGeom>
          <a:noFill/>
          <a:ln w="9525">
            <a:noFill/>
            <a:miter lim="800000"/>
            <a:headEnd/>
            <a:tailEnd/>
          </a:ln>
        </p:spPr>
        <p:txBody>
          <a:bodyPr wrap="square" lIns="80705" tIns="40352" rIns="80705" bIns="40352" numCol="1">
            <a:spAutoFit/>
          </a:bodyPr>
          <a:lstStyle/>
          <a:p>
            <a:pPr defTabSz="3813175"/>
            <a:r>
              <a:rPr lang="en-US" sz="2800" b="1" i="1" dirty="0" smtClean="0">
                <a:solidFill>
                  <a:srgbClr val="660033"/>
                </a:solidFill>
                <a:latin typeface="Calibri" pitchFamily="34" charset="0"/>
              </a:rPr>
              <a:t>References</a:t>
            </a:r>
          </a:p>
          <a:p>
            <a:pPr defTabSz="3813175">
              <a:spcBef>
                <a:spcPts val="0"/>
              </a:spcBef>
              <a:spcAft>
                <a:spcPts val="600"/>
              </a:spcAft>
            </a:pPr>
            <a:r>
              <a:rPr lang="en-US" sz="2000" dirty="0"/>
              <a:t>[1] Food and Drug Administration (FDA). HUMIRA: Clinical pharmacology and biopharmaceutics review(s). FDA. 2008</a:t>
            </a:r>
            <a:r>
              <a:rPr lang="en-US" sz="2000" dirty="0" smtClean="0"/>
              <a:t>.</a:t>
            </a:r>
          </a:p>
          <a:p>
            <a:pPr defTabSz="3813175">
              <a:spcBef>
                <a:spcPts val="0"/>
              </a:spcBef>
              <a:spcAft>
                <a:spcPts val="600"/>
              </a:spcAft>
            </a:pPr>
            <a:r>
              <a:rPr lang="en-US" sz="2000" dirty="0" smtClean="0"/>
              <a:t>[2] </a:t>
            </a:r>
            <a:r>
              <a:rPr lang="en-US" sz="2000" dirty="0" err="1" smtClean="0"/>
              <a:t>Ternant</a:t>
            </a:r>
            <a:r>
              <a:rPr lang="en-US" sz="2000" dirty="0" smtClean="0"/>
              <a:t> </a:t>
            </a:r>
            <a:r>
              <a:rPr lang="en-US" sz="2000" dirty="0"/>
              <a:t>D</a:t>
            </a:r>
            <a:r>
              <a:rPr lang="en-US" sz="2000" dirty="0" smtClean="0"/>
              <a:t>, </a:t>
            </a:r>
            <a:r>
              <a:rPr lang="en-US" sz="2000" dirty="0"/>
              <a:t>et al. Pharmacokinetics of </a:t>
            </a:r>
            <a:r>
              <a:rPr lang="en-US" sz="2000" dirty="0" err="1"/>
              <a:t>adalimumab</a:t>
            </a:r>
            <a:r>
              <a:rPr lang="en-US" sz="2000" dirty="0"/>
              <a:t> in Crohn's disease. </a:t>
            </a:r>
            <a:r>
              <a:rPr lang="en-US" sz="2000" dirty="0" err="1"/>
              <a:t>Eur</a:t>
            </a:r>
            <a:r>
              <a:rPr lang="en-US" sz="2000" dirty="0"/>
              <a:t> J </a:t>
            </a:r>
            <a:r>
              <a:rPr lang="en-US" sz="2000" dirty="0" err="1"/>
              <a:t>Clin</a:t>
            </a:r>
            <a:r>
              <a:rPr lang="en-US" sz="2000" dirty="0"/>
              <a:t> </a:t>
            </a:r>
            <a:r>
              <a:rPr lang="en-US" sz="2000" dirty="0" err="1"/>
              <a:t>Pharmacol</a:t>
            </a:r>
            <a:r>
              <a:rPr lang="en-US" sz="2000" dirty="0"/>
              <a:t>. 2015;71(9):1155-7</a:t>
            </a:r>
            <a:r>
              <a:rPr lang="en-US" sz="2000" dirty="0" smtClean="0"/>
              <a:t>.</a:t>
            </a:r>
          </a:p>
          <a:p>
            <a:pPr defTabSz="3813175">
              <a:spcBef>
                <a:spcPts val="0"/>
              </a:spcBef>
              <a:spcAft>
                <a:spcPts val="600"/>
              </a:spcAft>
            </a:pPr>
            <a:r>
              <a:rPr lang="es-ES" sz="2000" dirty="0" smtClean="0"/>
              <a:t>[3]</a:t>
            </a:r>
            <a:r>
              <a:rPr lang="en-US" sz="2000" dirty="0"/>
              <a:t> Sharma S</a:t>
            </a:r>
            <a:r>
              <a:rPr lang="en-US" sz="2000" dirty="0" smtClean="0"/>
              <a:t>, </a:t>
            </a:r>
            <a:r>
              <a:rPr lang="en-US" sz="2000" dirty="0"/>
              <a:t>et al. Pharmacokinetics and exposure-efficacy relationship of </a:t>
            </a:r>
            <a:r>
              <a:rPr lang="en-US" sz="2000" dirty="0" err="1"/>
              <a:t>adalimumab</a:t>
            </a:r>
            <a:r>
              <a:rPr lang="en-US" sz="2000" dirty="0"/>
              <a:t> in pediatric patients with moderate to severe Crohn's disease: results from a randomized, multicenter, phase-3 study. </a:t>
            </a:r>
            <a:r>
              <a:rPr lang="es-ES" sz="2000" dirty="0" err="1"/>
              <a:t>Inflamm</a:t>
            </a:r>
            <a:r>
              <a:rPr lang="es-ES" sz="2000" dirty="0"/>
              <a:t> </a:t>
            </a:r>
            <a:r>
              <a:rPr lang="es-ES" sz="2000" dirty="0" err="1"/>
              <a:t>Bowel</a:t>
            </a:r>
            <a:r>
              <a:rPr lang="es-ES" sz="2000" dirty="0"/>
              <a:t> </a:t>
            </a:r>
            <a:r>
              <a:rPr lang="es-ES" sz="2000" dirty="0" err="1"/>
              <a:t>Dis</a:t>
            </a:r>
            <a:r>
              <a:rPr lang="es-ES" sz="2000" dirty="0"/>
              <a:t>. 2015;21(4):783-92. </a:t>
            </a:r>
            <a:endParaRPr lang="es-ES" sz="2000" dirty="0" smtClean="0"/>
          </a:p>
          <a:p>
            <a:pPr defTabSz="3813175">
              <a:spcBef>
                <a:spcPts val="0"/>
              </a:spcBef>
              <a:spcAft>
                <a:spcPts val="600"/>
              </a:spcAft>
            </a:pPr>
            <a:r>
              <a:rPr lang="en-US" sz="2000" dirty="0" smtClean="0"/>
              <a:t>[4] </a:t>
            </a:r>
            <a:r>
              <a:rPr lang="en-US" sz="2000" dirty="0" err="1" smtClean="0"/>
              <a:t>Berends</a:t>
            </a:r>
            <a:r>
              <a:rPr lang="en-US" sz="2000" dirty="0" smtClean="0"/>
              <a:t> </a:t>
            </a:r>
            <a:r>
              <a:rPr lang="en-US" sz="2000" dirty="0"/>
              <a:t>SE. </a:t>
            </a:r>
            <a:r>
              <a:rPr lang="en-US" sz="2000" dirty="0" err="1"/>
              <a:t>Strik</a:t>
            </a:r>
            <a:r>
              <a:rPr lang="en-US" sz="2000" dirty="0"/>
              <a:t> AS, Van </a:t>
            </a:r>
            <a:r>
              <a:rPr lang="en-US" sz="2000" dirty="0" err="1"/>
              <a:t>Selm</a:t>
            </a:r>
            <a:r>
              <a:rPr lang="en-US" sz="2000" dirty="0"/>
              <a:t> JC, </a:t>
            </a:r>
            <a:r>
              <a:rPr lang="en-US" sz="2000" dirty="0" err="1"/>
              <a:t>Löwenberg</a:t>
            </a:r>
            <a:r>
              <a:rPr lang="en-US" sz="2000" dirty="0"/>
              <a:t> M, </a:t>
            </a:r>
            <a:r>
              <a:rPr lang="en-US" sz="2000" dirty="0" err="1"/>
              <a:t>Ponsioen</a:t>
            </a:r>
            <a:r>
              <a:rPr lang="en-US" sz="2000" dirty="0"/>
              <a:t> CY, </a:t>
            </a:r>
            <a:r>
              <a:rPr lang="en-US" sz="2000" dirty="0" err="1"/>
              <a:t>DʼHaens</a:t>
            </a:r>
            <a:r>
              <a:rPr lang="en-US" sz="2000" dirty="0"/>
              <a:t> GR, et al. Explaining Interpatient Variability in </a:t>
            </a:r>
            <a:r>
              <a:rPr lang="en-US" sz="2000" dirty="0" err="1"/>
              <a:t>Adalimumab</a:t>
            </a:r>
            <a:r>
              <a:rPr lang="en-US" sz="2000" dirty="0"/>
              <a:t> Pharmacokinetics in Patients With Crohn's Disease. </a:t>
            </a:r>
            <a:r>
              <a:rPr lang="en-US" sz="2000" dirty="0" err="1"/>
              <a:t>Ther</a:t>
            </a:r>
            <a:r>
              <a:rPr lang="en-US" sz="2000" dirty="0"/>
              <a:t> Drug </a:t>
            </a:r>
            <a:r>
              <a:rPr lang="en-US" sz="2000" dirty="0" err="1"/>
              <a:t>Monit</a:t>
            </a:r>
            <a:r>
              <a:rPr lang="en-US" sz="2000" dirty="0"/>
              <a:t>. 2018;40(2):202-11. </a:t>
            </a:r>
            <a:endParaRPr lang="es-ES" sz="2000" dirty="0"/>
          </a:p>
          <a:p>
            <a:pPr defTabSz="3813175"/>
            <a:endParaRPr lang="en-US" sz="2000" dirty="0"/>
          </a:p>
        </p:txBody>
      </p:sp>
      <p:sp>
        <p:nvSpPr>
          <p:cNvPr id="35" name="TextBox 8"/>
          <p:cNvSpPr txBox="1">
            <a:spLocks noChangeArrowheads="1"/>
          </p:cNvSpPr>
          <p:nvPr/>
        </p:nvSpPr>
        <p:spPr bwMode="auto">
          <a:xfrm>
            <a:off x="809911" y="29294373"/>
            <a:ext cx="14474093" cy="3774811"/>
          </a:xfrm>
          <a:prstGeom prst="rect">
            <a:avLst/>
          </a:prstGeom>
          <a:noFill/>
          <a:ln w="9525">
            <a:noFill/>
            <a:miter lim="800000"/>
            <a:headEnd/>
            <a:tailEnd/>
          </a:ln>
        </p:spPr>
        <p:txBody>
          <a:bodyPr wrap="square" lIns="80705" tIns="40352" rIns="80705" bIns="40352">
            <a:spAutoFit/>
          </a:bodyPr>
          <a:lstStyle/>
          <a:p>
            <a:pPr algn="just" defTabSz="3813175">
              <a:spcAft>
                <a:spcPts val="1800"/>
              </a:spcAft>
            </a:pPr>
            <a:r>
              <a:rPr lang="en-US" sz="3000" dirty="0" smtClean="0">
                <a:latin typeface="Calibri" pitchFamily="34" charset="0"/>
              </a:rPr>
              <a:t>The dataset comprised 55 </a:t>
            </a:r>
            <a:r>
              <a:rPr lang="en-US" sz="3000" dirty="0">
                <a:latin typeface="Calibri" pitchFamily="34" charset="0"/>
              </a:rPr>
              <a:t>patients and </a:t>
            </a:r>
            <a:r>
              <a:rPr lang="en-US" sz="3000" dirty="0" smtClean="0">
                <a:latin typeface="Calibri" pitchFamily="34" charset="0"/>
              </a:rPr>
              <a:t>129 PC</a:t>
            </a:r>
            <a:r>
              <a:rPr lang="en-US" sz="3000" baseline="-25000" dirty="0" smtClean="0">
                <a:latin typeface="Calibri" pitchFamily="34" charset="0"/>
              </a:rPr>
              <a:t>T</a:t>
            </a:r>
            <a:r>
              <a:rPr lang="en-US" sz="3000" dirty="0" smtClean="0">
                <a:latin typeface="Calibri" pitchFamily="34" charset="0"/>
              </a:rPr>
              <a:t>. </a:t>
            </a:r>
            <a:r>
              <a:rPr lang="en-US" sz="3000" dirty="0">
                <a:latin typeface="Calibri" pitchFamily="34" charset="0"/>
              </a:rPr>
              <a:t>The mean values (95% CI) of </a:t>
            </a:r>
            <a:r>
              <a:rPr lang="en-US" sz="3000" dirty="0" smtClean="0">
                <a:latin typeface="Calibri" pitchFamily="34" charset="0"/>
              </a:rPr>
              <a:t>baseline demographic characteristics are displayed in Table 1. </a:t>
            </a:r>
          </a:p>
          <a:p>
            <a:pPr algn="just" defTabSz="3813175">
              <a:spcAft>
                <a:spcPts val="1800"/>
              </a:spcAft>
            </a:pPr>
            <a:r>
              <a:rPr lang="en-US" sz="3000" dirty="0" smtClean="0">
                <a:latin typeface="Calibri" pitchFamily="34" charset="0"/>
              </a:rPr>
              <a:t>The </a:t>
            </a:r>
            <a:r>
              <a:rPr lang="en-US" sz="3000" dirty="0">
                <a:latin typeface="Calibri" pitchFamily="34" charset="0"/>
              </a:rPr>
              <a:t>bias </a:t>
            </a:r>
            <a:r>
              <a:rPr lang="en-US" sz="3000" dirty="0" smtClean="0">
                <a:latin typeface="Calibri" pitchFamily="34" charset="0"/>
              </a:rPr>
              <a:t>and precision for </a:t>
            </a:r>
            <a:r>
              <a:rPr lang="en-US" sz="3000" dirty="0">
                <a:latin typeface="Calibri" pitchFamily="34" charset="0"/>
              </a:rPr>
              <a:t>the model adequacy and predictive performance  </a:t>
            </a:r>
            <a:r>
              <a:rPr lang="en-US" sz="3000" dirty="0" smtClean="0">
                <a:latin typeface="Calibri" pitchFamily="34" charset="0"/>
              </a:rPr>
              <a:t>were displayed in Table 2. The model that performed better in term of bias and precision, in both scenarios, were MOD-B</a:t>
            </a:r>
            <a:r>
              <a:rPr lang="en-US" sz="2600" dirty="0" smtClean="0">
                <a:latin typeface="Calibri" pitchFamily="34" charset="0"/>
              </a:rPr>
              <a:t>.</a:t>
            </a:r>
          </a:p>
          <a:p>
            <a:pPr algn="just" defTabSz="3813175">
              <a:spcAft>
                <a:spcPts val="1800"/>
              </a:spcAft>
            </a:pPr>
            <a:r>
              <a:rPr lang="en-US" sz="3000" dirty="0">
                <a:latin typeface="Calibri" pitchFamily="34" charset="0"/>
              </a:rPr>
              <a:t>In the same way, the model that obtained a narrower agreement limits in the </a:t>
            </a:r>
            <a:r>
              <a:rPr lang="en-US" sz="3000" dirty="0" err="1">
                <a:latin typeface="Calibri" pitchFamily="34" charset="0"/>
              </a:rPr>
              <a:t>Blandman</a:t>
            </a:r>
            <a:r>
              <a:rPr lang="en-US" sz="3000" dirty="0">
                <a:latin typeface="Calibri" pitchFamily="34" charset="0"/>
              </a:rPr>
              <a:t>-Altman </a:t>
            </a:r>
            <a:r>
              <a:rPr lang="en-US" sz="3000" dirty="0" smtClean="0">
                <a:latin typeface="Calibri" pitchFamily="34" charset="0"/>
              </a:rPr>
              <a:t>analysis (Figure 2) </a:t>
            </a:r>
            <a:r>
              <a:rPr lang="en-US" sz="3000" dirty="0">
                <a:latin typeface="Calibri" pitchFamily="34" charset="0"/>
              </a:rPr>
              <a:t>was MOD-B.</a:t>
            </a:r>
          </a:p>
        </p:txBody>
      </p:sp>
      <p:sp>
        <p:nvSpPr>
          <p:cNvPr id="5" name="4 CuadroTexto"/>
          <p:cNvSpPr txBox="1"/>
          <p:nvPr/>
        </p:nvSpPr>
        <p:spPr>
          <a:xfrm>
            <a:off x="26902405" y="19015363"/>
            <a:ext cx="288033" cy="369332"/>
          </a:xfrm>
          <a:prstGeom prst="rect">
            <a:avLst/>
          </a:prstGeom>
          <a:noFill/>
        </p:spPr>
        <p:txBody>
          <a:bodyPr wrap="square" rtlCol="0">
            <a:spAutoFit/>
          </a:bodyPr>
          <a:lstStyle/>
          <a:p>
            <a:endParaRPr lang="es-ES" sz="1800" dirty="0"/>
          </a:p>
        </p:txBody>
      </p:sp>
      <p:sp>
        <p:nvSpPr>
          <p:cNvPr id="3" name="2 CuadroTexto"/>
          <p:cNvSpPr txBox="1"/>
          <p:nvPr/>
        </p:nvSpPr>
        <p:spPr>
          <a:xfrm>
            <a:off x="16125745" y="11611038"/>
            <a:ext cx="13081113" cy="830997"/>
          </a:xfrm>
          <a:prstGeom prst="rect">
            <a:avLst/>
          </a:prstGeom>
          <a:noFill/>
        </p:spPr>
        <p:txBody>
          <a:bodyPr wrap="square" rtlCol="0">
            <a:spAutoFit/>
          </a:bodyPr>
          <a:lstStyle/>
          <a:p>
            <a:pPr algn="just"/>
            <a:r>
              <a:rPr lang="en-US" sz="2400" b="1" dirty="0">
                <a:latin typeface="Calibri" pitchFamily="34" charset="0"/>
              </a:rPr>
              <a:t>Table </a:t>
            </a:r>
            <a:r>
              <a:rPr lang="en-US" sz="2400" b="1" dirty="0" smtClean="0">
                <a:latin typeface="Calibri" pitchFamily="34" charset="0"/>
              </a:rPr>
              <a:t>2. Bias and precision (</a:t>
            </a:r>
            <a:r>
              <a:rPr lang="en-US" sz="2400" b="1" dirty="0">
                <a:latin typeface="Calibri" pitchFamily="34" charset="0"/>
              </a:rPr>
              <a:t>95% CI) </a:t>
            </a:r>
            <a:r>
              <a:rPr lang="en-US" sz="2400" b="1" dirty="0" smtClean="0">
                <a:latin typeface="Calibri" pitchFamily="34" charset="0"/>
              </a:rPr>
              <a:t>of the model adequacy (Scenario 1) and Predictive Performance (scenario 2) for the four </a:t>
            </a:r>
            <a:r>
              <a:rPr lang="en-US" sz="2400" b="1" dirty="0" err="1" smtClean="0">
                <a:latin typeface="Calibri" pitchFamily="34" charset="0"/>
              </a:rPr>
              <a:t>PopPKmod</a:t>
            </a:r>
            <a:r>
              <a:rPr lang="en-US" sz="2400" b="1" dirty="0" smtClean="0">
                <a:latin typeface="Calibri" pitchFamily="34" charset="0"/>
              </a:rPr>
              <a:t> evaluated.</a:t>
            </a:r>
            <a:endParaRPr lang="es-ES" sz="2400" b="1" dirty="0">
              <a:latin typeface="Calibri" pitchFamily="34" charset="0"/>
            </a:endParaRPr>
          </a:p>
        </p:txBody>
      </p:sp>
      <p:sp>
        <p:nvSpPr>
          <p:cNvPr id="45" name="Rectangle 60"/>
          <p:cNvSpPr>
            <a:spLocks noChangeArrowheads="1"/>
          </p:cNvSpPr>
          <p:nvPr/>
        </p:nvSpPr>
        <p:spPr bwMode="auto">
          <a:xfrm>
            <a:off x="16541836" y="28172118"/>
            <a:ext cx="12351918" cy="820156"/>
          </a:xfrm>
          <a:prstGeom prst="rect">
            <a:avLst/>
          </a:prstGeom>
          <a:noFill/>
          <a:ln w="9525">
            <a:noFill/>
            <a:miter lim="800000"/>
            <a:headEnd/>
            <a:tailEnd/>
          </a:ln>
        </p:spPr>
        <p:txBody>
          <a:bodyPr wrap="square" lIns="80705" tIns="40352" rIns="80705" bIns="40352">
            <a:spAutoFit/>
          </a:bodyPr>
          <a:lstStyle/>
          <a:p>
            <a:pPr algn="just" defTabSz="3813175"/>
            <a:r>
              <a:rPr lang="en-US" sz="2400" b="1" dirty="0" smtClean="0">
                <a:latin typeface="Calibri" pitchFamily="34" charset="0"/>
              </a:rPr>
              <a:t>Figure 1. Observations vs. Predictions plots in Scenario 1 (model Adequacy) and Scenario 2 (Predictive performance)</a:t>
            </a:r>
          </a:p>
        </p:txBody>
      </p:sp>
      <p:sp>
        <p:nvSpPr>
          <p:cNvPr id="50" name="TextBox 8"/>
          <p:cNvSpPr txBox="1">
            <a:spLocks noChangeArrowheads="1"/>
          </p:cNvSpPr>
          <p:nvPr/>
        </p:nvSpPr>
        <p:spPr bwMode="auto">
          <a:xfrm>
            <a:off x="789145" y="28386383"/>
            <a:ext cx="14494860" cy="820156"/>
          </a:xfrm>
          <a:prstGeom prst="rect">
            <a:avLst/>
          </a:prstGeom>
          <a:noFill/>
          <a:ln w="9525">
            <a:noFill/>
            <a:miter lim="800000"/>
            <a:headEnd/>
            <a:tailEnd/>
          </a:ln>
        </p:spPr>
        <p:txBody>
          <a:bodyPr wrap="square" lIns="80705" tIns="40352" rIns="80705" bIns="40352">
            <a:spAutoFit/>
          </a:bodyPr>
          <a:lstStyle/>
          <a:p>
            <a:pPr algn="ctr" defTabSz="3813175"/>
            <a:r>
              <a:rPr lang="en-GB" sz="4800" b="1" dirty="0" smtClean="0">
                <a:solidFill>
                  <a:srgbClr val="660033"/>
                </a:solidFill>
                <a:latin typeface="Calibri" pitchFamily="34" charset="0"/>
              </a:rPr>
              <a:t>Results</a:t>
            </a:r>
            <a:endParaRPr lang="en-GB" sz="4800" b="1" dirty="0">
              <a:solidFill>
                <a:srgbClr val="660033"/>
              </a:solidFill>
              <a:latin typeface="Calibri" pitchFamily="34" charset="0"/>
            </a:endParaRPr>
          </a:p>
        </p:txBody>
      </p:sp>
      <p:graphicFrame>
        <p:nvGraphicFramePr>
          <p:cNvPr id="51" name="Tabla 50"/>
          <p:cNvGraphicFramePr>
            <a:graphicFrameLocks noGrp="1"/>
          </p:cNvGraphicFramePr>
          <p:nvPr>
            <p:extLst>
              <p:ext uri="{D42A27DB-BD31-4B8C-83A1-F6EECF244321}">
                <p14:modId xmlns:p14="http://schemas.microsoft.com/office/powerpoint/2010/main" val="1964058219"/>
              </p:ext>
            </p:extLst>
          </p:nvPr>
        </p:nvGraphicFramePr>
        <p:xfrm>
          <a:off x="16570436" y="7269553"/>
          <a:ext cx="12251261" cy="2943648"/>
        </p:xfrm>
        <a:graphic>
          <a:graphicData uri="http://schemas.openxmlformats.org/drawingml/2006/table">
            <a:tbl>
              <a:tblPr firstRow="1" firstCol="1" bandRow="1">
                <a:tableStyleId>{5C22544A-7EE6-4342-B048-85BDC9FD1C3A}</a:tableStyleId>
              </a:tblPr>
              <a:tblGrid>
                <a:gridCol w="2715609">
                  <a:extLst>
                    <a:ext uri="{9D8B030D-6E8A-4147-A177-3AD203B41FA5}">
                      <a16:colId xmlns:a16="http://schemas.microsoft.com/office/drawing/2014/main" val="20002"/>
                    </a:ext>
                  </a:extLst>
                </a:gridCol>
                <a:gridCol w="2236758">
                  <a:extLst>
                    <a:ext uri="{9D8B030D-6E8A-4147-A177-3AD203B41FA5}">
                      <a16:colId xmlns:a16="http://schemas.microsoft.com/office/drawing/2014/main" val="20003"/>
                    </a:ext>
                  </a:extLst>
                </a:gridCol>
                <a:gridCol w="818084">
                  <a:extLst>
                    <a:ext uri="{9D8B030D-6E8A-4147-A177-3AD203B41FA5}">
                      <a16:colId xmlns:a16="http://schemas.microsoft.com/office/drawing/2014/main" val="3472210114"/>
                    </a:ext>
                  </a:extLst>
                </a:gridCol>
                <a:gridCol w="4950397">
                  <a:extLst>
                    <a:ext uri="{9D8B030D-6E8A-4147-A177-3AD203B41FA5}">
                      <a16:colId xmlns:a16="http://schemas.microsoft.com/office/drawing/2014/main" val="20005"/>
                    </a:ext>
                  </a:extLst>
                </a:gridCol>
                <a:gridCol w="1530413">
                  <a:extLst>
                    <a:ext uri="{9D8B030D-6E8A-4147-A177-3AD203B41FA5}">
                      <a16:colId xmlns:a16="http://schemas.microsoft.com/office/drawing/2014/main" val="1016062166"/>
                    </a:ext>
                  </a:extLst>
                </a:gridCol>
              </a:tblGrid>
              <a:tr h="577469">
                <a:tc>
                  <a:txBody>
                    <a:bodyPr/>
                    <a:lstStyle/>
                    <a:p>
                      <a:pPr algn="ctr">
                        <a:lnSpc>
                          <a:spcPct val="115000"/>
                        </a:lnSpc>
                        <a:spcAft>
                          <a:spcPts val="0"/>
                        </a:spcAft>
                      </a:pPr>
                      <a:r>
                        <a:rPr lang="en-GB" sz="2000" dirty="0" smtClean="0">
                          <a:solidFill>
                            <a:schemeClr val="tx1"/>
                          </a:solidFill>
                          <a:effectLst/>
                          <a:latin typeface="Arial" panose="020B0604020202020204" pitchFamily="34" charset="0"/>
                          <a:cs typeface="Arial" panose="020B0604020202020204" pitchFamily="34" charset="0"/>
                        </a:rPr>
                        <a:t>N</a:t>
                      </a:r>
                      <a:endParaRPr lang="en-GB"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55</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50000"/>
                        </a:lnSpc>
                        <a:spcBef>
                          <a:spcPts val="600"/>
                        </a:spcBef>
                        <a:spcAft>
                          <a:spcPts val="600"/>
                        </a:spcAft>
                      </a:pP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2">
                        <a:lumMod val="40000"/>
                        <a:lumOff val="60000"/>
                      </a:schemeClr>
                    </a:solidFill>
                  </a:tcPr>
                </a:tc>
                <a:tc>
                  <a:txBody>
                    <a:bodyPr/>
                    <a:lstStyle/>
                    <a:p>
                      <a:pPr marL="0" algn="ctr" defTabSz="4320540" rtl="0" eaLnBrk="1" latinLnBrk="0" hangingPunct="1">
                        <a:lnSpc>
                          <a:spcPct val="150000"/>
                        </a:lnSpc>
                        <a:spcBef>
                          <a:spcPts val="600"/>
                        </a:spcBef>
                        <a:spcAft>
                          <a:spcPts val="600"/>
                        </a:spcAft>
                      </a:pP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Anti-Monoclonal Antibody</a:t>
                      </a:r>
                      <a:r>
                        <a:rPr lang="en-GB" sz="2000" b="1" kern="1200" baseline="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(%yes)</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marL="0" algn="ctr" defTabSz="4320540" rtl="0" eaLnBrk="1" latinLnBrk="0" hangingPunct="1">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4.3%</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10002"/>
                  </a:ext>
                </a:extLst>
              </a:tr>
              <a:tr h="462723">
                <a:tc>
                  <a:txBody>
                    <a:bodyPr/>
                    <a:lstStyle/>
                    <a:p>
                      <a:pPr algn="ctr">
                        <a:lnSpc>
                          <a:spcPct val="115000"/>
                        </a:lnSpc>
                        <a:spcAft>
                          <a:spcPts val="0"/>
                        </a:spcAft>
                      </a:pPr>
                      <a:r>
                        <a:rPr lang="en-GB" sz="20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Age (years)</a:t>
                      </a:r>
                      <a:endParaRPr lang="en-GB"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tc>
                  <a:txBody>
                    <a:bodyPr/>
                    <a:lstStyle/>
                    <a:p>
                      <a:pPr algn="ctr">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44.9 (19-69)</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tc>
                  <a:txBody>
                    <a:bodyPr/>
                    <a:lstStyle/>
                    <a:p>
                      <a:pPr algn="ctr">
                        <a:lnSpc>
                          <a:spcPct val="150000"/>
                        </a:lnSpc>
                        <a:spcBef>
                          <a:spcPts val="600"/>
                        </a:spcBef>
                        <a:spcAft>
                          <a:spcPts val="600"/>
                        </a:spcAft>
                      </a:pP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2">
                        <a:lumMod val="40000"/>
                        <a:lumOff val="60000"/>
                      </a:schemeClr>
                    </a:solidFill>
                  </a:tcPr>
                </a:tc>
                <a:tc>
                  <a:txBody>
                    <a:bodyPr/>
                    <a:lstStyle/>
                    <a:p>
                      <a:pPr marL="0" algn="ctr" defTabSz="4320540" rtl="0" eaLnBrk="1" latinLnBrk="0" hangingPunct="1">
                        <a:lnSpc>
                          <a:spcPct val="150000"/>
                        </a:lnSpc>
                        <a:spcBef>
                          <a:spcPts val="600"/>
                        </a:spcBef>
                        <a:spcAft>
                          <a:spcPts val="600"/>
                        </a:spcAft>
                      </a:pP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PCR (mg/L)</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tc>
                  <a:txBody>
                    <a:bodyPr/>
                    <a:lstStyle/>
                    <a:p>
                      <a:pPr marL="0" algn="ctr" defTabSz="4320540" rtl="0" eaLnBrk="1" latinLnBrk="0" hangingPunct="1">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6.0 (0.1-74)</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10003"/>
                  </a:ext>
                </a:extLst>
              </a:tr>
              <a:tr h="518849">
                <a:tc>
                  <a:txBody>
                    <a:bodyPr/>
                    <a:lstStyle/>
                    <a:p>
                      <a:pPr algn="ctr">
                        <a:lnSpc>
                          <a:spcPct val="150000"/>
                        </a:lnSpc>
                        <a:spcBef>
                          <a:spcPts val="600"/>
                        </a:spcBef>
                        <a:spcAft>
                          <a:spcPts val="600"/>
                        </a:spcAft>
                      </a:pP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Albumin (mg/</a:t>
                      </a:r>
                      <a:r>
                        <a:rPr lang="en-GB" sz="2000" b="1" kern="1200" dirty="0" err="1" smtClean="0">
                          <a:solidFill>
                            <a:schemeClr val="tx1"/>
                          </a:solidFill>
                          <a:effectLst/>
                          <a:latin typeface="Arial" panose="020B0604020202020204" pitchFamily="34" charset="0"/>
                          <a:ea typeface="Calibri" panose="020F0502020204030204" pitchFamily="34" charset="0"/>
                          <a:cs typeface="Arial" panose="020B0604020202020204" pitchFamily="34" charset="0"/>
                        </a:rPr>
                        <a:t>dL</a:t>
                      </a: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3.7 (2.1-4.8)</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50000"/>
                        </a:lnSpc>
                        <a:spcBef>
                          <a:spcPts val="600"/>
                        </a:spcBef>
                        <a:spcAft>
                          <a:spcPts val="600"/>
                        </a:spcAft>
                      </a:pP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2">
                        <a:lumMod val="40000"/>
                        <a:lumOff val="60000"/>
                      </a:schemeClr>
                    </a:solidFill>
                  </a:tcPr>
                </a:tc>
                <a:tc>
                  <a:txBody>
                    <a:bodyPr/>
                    <a:lstStyle/>
                    <a:p>
                      <a:pPr marL="0" algn="ctr" defTabSz="4320540" rtl="0" eaLnBrk="1" latinLnBrk="0" hangingPunct="1">
                        <a:lnSpc>
                          <a:spcPct val="150000"/>
                        </a:lnSpc>
                        <a:spcBef>
                          <a:spcPts val="600"/>
                        </a:spcBef>
                        <a:spcAft>
                          <a:spcPts val="600"/>
                        </a:spcAft>
                      </a:pP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Sex (%woman)</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marL="0" algn="ctr" defTabSz="4320540" rtl="0" eaLnBrk="1" latinLnBrk="0" hangingPunct="1">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46,8%</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10004"/>
                  </a:ext>
                </a:extLst>
              </a:tr>
              <a:tr h="510118">
                <a:tc>
                  <a:txBody>
                    <a:bodyPr/>
                    <a:lstStyle/>
                    <a:p>
                      <a:pPr algn="ctr">
                        <a:lnSpc>
                          <a:spcPct val="150000"/>
                        </a:lnSpc>
                        <a:spcBef>
                          <a:spcPts val="600"/>
                        </a:spcBef>
                        <a:spcAft>
                          <a:spcPts val="600"/>
                        </a:spcAft>
                      </a:pPr>
                      <a:r>
                        <a:rPr lang="en-US" sz="2000" b="1" kern="1200" noProof="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Fecal</a:t>
                      </a: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Calprotectin (mg/kg)</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tc>
                  <a:txBody>
                    <a:bodyPr/>
                    <a:lstStyle/>
                    <a:p>
                      <a:pPr algn="ctr">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726.2 (</a:t>
                      </a:r>
                      <a:r>
                        <a:rPr lang="en-GB" sz="2000" b="0" kern="1200" noProof="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15-3405</a:t>
                      </a: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tc>
                  <a:txBody>
                    <a:bodyPr/>
                    <a:lstStyle/>
                    <a:p>
                      <a:pPr algn="ctr">
                        <a:lnSpc>
                          <a:spcPct val="150000"/>
                        </a:lnSpc>
                        <a:spcBef>
                          <a:spcPts val="600"/>
                        </a:spcBef>
                        <a:spcAft>
                          <a:spcPts val="600"/>
                        </a:spcAft>
                      </a:pP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2">
                        <a:lumMod val="40000"/>
                        <a:lumOff val="60000"/>
                      </a:schemeClr>
                    </a:solidFill>
                  </a:tcPr>
                </a:tc>
                <a:tc>
                  <a:txBody>
                    <a:bodyPr/>
                    <a:lstStyle/>
                    <a:p>
                      <a:pPr marL="0" algn="ctr" defTabSz="4320540" rtl="0" eaLnBrk="1" latinLnBrk="0" hangingPunct="1">
                        <a:lnSpc>
                          <a:spcPct val="150000"/>
                        </a:lnSpc>
                        <a:spcBef>
                          <a:spcPts val="600"/>
                        </a:spcBef>
                        <a:spcAft>
                          <a:spcPts val="600"/>
                        </a:spcAft>
                      </a:pP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Immunosuppressant</a:t>
                      </a:r>
                      <a:r>
                        <a:rPr lang="en-GB" sz="2000" b="1" kern="1200" baseline="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 co-treatment </a:t>
                      </a: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(%yes)</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tc>
                  <a:txBody>
                    <a:bodyPr/>
                    <a:lstStyle/>
                    <a:p>
                      <a:pPr marL="0" algn="ctr" defTabSz="4320540" rtl="0" eaLnBrk="1" latinLnBrk="0" hangingPunct="1">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36.2%</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40000"/>
                        <a:lumOff val="60000"/>
                      </a:schemeClr>
                    </a:solidFill>
                  </a:tcPr>
                </a:tc>
                <a:extLst>
                  <a:ext uri="{0D108BD9-81ED-4DB2-BD59-A6C34878D82A}">
                    <a16:rowId xmlns:a16="http://schemas.microsoft.com/office/drawing/2014/main" val="10005"/>
                  </a:ext>
                </a:extLst>
              </a:tr>
              <a:tr h="470207">
                <a:tc>
                  <a:txBody>
                    <a:bodyPr/>
                    <a:lstStyle/>
                    <a:p>
                      <a:pPr algn="ctr">
                        <a:lnSpc>
                          <a:spcPct val="150000"/>
                        </a:lnSpc>
                        <a:spcBef>
                          <a:spcPts val="600"/>
                        </a:spcBef>
                        <a:spcAft>
                          <a:spcPts val="600"/>
                        </a:spcAft>
                      </a:pPr>
                      <a:r>
                        <a:rPr lang="en-GB" sz="2000" b="1"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Weight (kg)</a:t>
                      </a:r>
                      <a:endParaRPr lang="en-GB" sz="20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50000"/>
                        </a:lnSpc>
                        <a:spcBef>
                          <a:spcPts val="600"/>
                        </a:spcBef>
                        <a:spcAft>
                          <a:spcPts val="600"/>
                        </a:spcAft>
                      </a:pPr>
                      <a:r>
                        <a:rPr lang="en-GB" sz="2000" b="0" kern="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67.6 (38.5-85)</a:t>
                      </a: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50000"/>
                        </a:lnSpc>
                        <a:spcBef>
                          <a:spcPts val="600"/>
                        </a:spcBef>
                        <a:spcAft>
                          <a:spcPts val="600"/>
                        </a:spcAft>
                      </a:pPr>
                      <a:endParaRPr lang="en-GB" sz="2000" b="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2">
                        <a:lumMod val="40000"/>
                        <a:lumOff val="60000"/>
                      </a:schemeClr>
                    </a:solidFill>
                  </a:tcPr>
                </a:tc>
                <a:tc>
                  <a:txBody>
                    <a:bodyPr/>
                    <a:lstStyle/>
                    <a:p>
                      <a:pPr algn="ctr">
                        <a:lnSpc>
                          <a:spcPct val="115000"/>
                        </a:lnSpc>
                        <a:spcAft>
                          <a:spcPts val="0"/>
                        </a:spcAft>
                      </a:pPr>
                      <a:r>
                        <a:rPr lang="en-GB" sz="2000" dirty="0" smtClean="0">
                          <a:solidFill>
                            <a:schemeClr val="tx1"/>
                          </a:solidFill>
                          <a:effectLst/>
                          <a:latin typeface="Arial" panose="020B0604020202020204" pitchFamily="34" charset="0"/>
                          <a:cs typeface="Arial" panose="020B0604020202020204" pitchFamily="34" charset="0"/>
                        </a:rPr>
                        <a:t> </a:t>
                      </a:r>
                      <a:endParaRPr lang="en-GB"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endParaRPr lang="en-GB"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4">
                        <a:lumMod val="20000"/>
                        <a:lumOff val="80000"/>
                      </a:schemeClr>
                    </a:solidFill>
                  </a:tcPr>
                </a:tc>
                <a:extLst>
                  <a:ext uri="{0D108BD9-81ED-4DB2-BD59-A6C34878D82A}">
                    <a16:rowId xmlns:a16="http://schemas.microsoft.com/office/drawing/2014/main" val="10006"/>
                  </a:ext>
                </a:extLst>
              </a:tr>
            </a:tbl>
          </a:graphicData>
        </a:graphic>
      </p:graphicFrame>
      <p:sp>
        <p:nvSpPr>
          <p:cNvPr id="38" name="Rectangle 60"/>
          <p:cNvSpPr>
            <a:spLocks noChangeArrowheads="1"/>
          </p:cNvSpPr>
          <p:nvPr/>
        </p:nvSpPr>
        <p:spPr bwMode="auto">
          <a:xfrm>
            <a:off x="16952492" y="6570408"/>
            <a:ext cx="11581169" cy="450824"/>
          </a:xfrm>
          <a:prstGeom prst="rect">
            <a:avLst/>
          </a:prstGeom>
          <a:noFill/>
          <a:ln w="9525">
            <a:noFill/>
            <a:miter lim="800000"/>
            <a:headEnd/>
            <a:tailEnd/>
          </a:ln>
        </p:spPr>
        <p:txBody>
          <a:bodyPr wrap="square" lIns="80705" tIns="40352" rIns="80705" bIns="40352">
            <a:spAutoFit/>
          </a:bodyPr>
          <a:lstStyle/>
          <a:p>
            <a:pPr algn="just" defTabSz="3813175"/>
            <a:r>
              <a:rPr lang="en-US" sz="2400" b="1" dirty="0">
                <a:latin typeface="Calibri" pitchFamily="34" charset="0"/>
              </a:rPr>
              <a:t>Table 1.</a:t>
            </a:r>
            <a:r>
              <a:rPr lang="es-ES" sz="2400" b="1" dirty="0">
                <a:latin typeface="Calibri" pitchFamily="34" charset="0"/>
              </a:rPr>
              <a:t> </a:t>
            </a:r>
            <a:r>
              <a:rPr lang="en-US" sz="2400" b="1" dirty="0" smtClean="0">
                <a:latin typeface="Calibri" pitchFamily="34" charset="0"/>
              </a:rPr>
              <a:t>Baseline</a:t>
            </a:r>
            <a:r>
              <a:rPr lang="es-ES" sz="2400" b="1" dirty="0" smtClean="0">
                <a:latin typeface="Calibri" pitchFamily="34" charset="0"/>
              </a:rPr>
              <a:t> </a:t>
            </a:r>
            <a:r>
              <a:rPr lang="en-US" sz="2400" b="1" dirty="0" smtClean="0">
                <a:latin typeface="Calibri" pitchFamily="34" charset="0"/>
              </a:rPr>
              <a:t>demographic</a:t>
            </a:r>
            <a:r>
              <a:rPr lang="es-ES" sz="2400" b="1" dirty="0" smtClean="0">
                <a:latin typeface="Calibri" pitchFamily="34" charset="0"/>
              </a:rPr>
              <a:t> </a:t>
            </a:r>
            <a:r>
              <a:rPr lang="en-US" sz="2400" b="1" dirty="0" smtClean="0">
                <a:latin typeface="Calibri" pitchFamily="34" charset="0"/>
              </a:rPr>
              <a:t>characteristics </a:t>
            </a:r>
            <a:r>
              <a:rPr lang="en-US" sz="2400" b="1" dirty="0">
                <a:latin typeface="Calibri" pitchFamily="34" charset="0"/>
              </a:rPr>
              <a:t>of </a:t>
            </a:r>
            <a:r>
              <a:rPr lang="en-US" sz="2400" b="1" dirty="0" smtClean="0">
                <a:latin typeface="Calibri" pitchFamily="34" charset="0"/>
              </a:rPr>
              <a:t>the 55 patients included in the study.</a:t>
            </a:r>
            <a:endParaRPr lang="es-ES" sz="2400" b="1" dirty="0">
              <a:latin typeface="Calibri" pitchFamily="34" charset="0"/>
            </a:endParaRPr>
          </a:p>
        </p:txBody>
      </p:sp>
      <p:graphicFrame>
        <p:nvGraphicFramePr>
          <p:cNvPr id="4" name="Tabla 3"/>
          <p:cNvGraphicFramePr>
            <a:graphicFrameLocks noGrp="1"/>
          </p:cNvGraphicFramePr>
          <p:nvPr>
            <p:extLst>
              <p:ext uri="{D42A27DB-BD31-4B8C-83A1-F6EECF244321}">
                <p14:modId xmlns:p14="http://schemas.microsoft.com/office/powerpoint/2010/main" val="2273701861"/>
              </p:ext>
            </p:extLst>
          </p:nvPr>
        </p:nvGraphicFramePr>
        <p:xfrm>
          <a:off x="16228733" y="12725597"/>
          <a:ext cx="12978125" cy="4628861"/>
        </p:xfrm>
        <a:graphic>
          <a:graphicData uri="http://schemas.openxmlformats.org/drawingml/2006/table">
            <a:tbl>
              <a:tblPr firstRow="1" bandRow="1">
                <a:tableStyleId>{00A15C55-8517-42AA-B614-E9B94910E393}</a:tableStyleId>
              </a:tblPr>
              <a:tblGrid>
                <a:gridCol w="2394977">
                  <a:extLst>
                    <a:ext uri="{9D8B030D-6E8A-4147-A177-3AD203B41FA5}">
                      <a16:colId xmlns:a16="http://schemas.microsoft.com/office/drawing/2014/main" val="1109951611"/>
                    </a:ext>
                  </a:extLst>
                </a:gridCol>
                <a:gridCol w="2645787">
                  <a:extLst>
                    <a:ext uri="{9D8B030D-6E8A-4147-A177-3AD203B41FA5}">
                      <a16:colId xmlns:a16="http://schemas.microsoft.com/office/drawing/2014/main" val="2960199325"/>
                    </a:ext>
                  </a:extLst>
                </a:gridCol>
                <a:gridCol w="2645787">
                  <a:extLst>
                    <a:ext uri="{9D8B030D-6E8A-4147-A177-3AD203B41FA5}">
                      <a16:colId xmlns:a16="http://schemas.microsoft.com/office/drawing/2014/main" val="1314855595"/>
                    </a:ext>
                  </a:extLst>
                </a:gridCol>
                <a:gridCol w="2645787">
                  <a:extLst>
                    <a:ext uri="{9D8B030D-6E8A-4147-A177-3AD203B41FA5}">
                      <a16:colId xmlns:a16="http://schemas.microsoft.com/office/drawing/2014/main" val="783241482"/>
                    </a:ext>
                  </a:extLst>
                </a:gridCol>
                <a:gridCol w="2645787">
                  <a:extLst>
                    <a:ext uri="{9D8B030D-6E8A-4147-A177-3AD203B41FA5}">
                      <a16:colId xmlns:a16="http://schemas.microsoft.com/office/drawing/2014/main" val="4128649352"/>
                    </a:ext>
                  </a:extLst>
                </a:gridCol>
              </a:tblGrid>
              <a:tr h="919589">
                <a:tc>
                  <a:txBody>
                    <a:bodyPr/>
                    <a:lstStyle/>
                    <a:p>
                      <a:pPr algn="ctr"/>
                      <a:endParaRPr lang="en-US" sz="3500" noProof="0" dirty="0">
                        <a:latin typeface="Arial" panose="020B0604020202020204" pitchFamily="34" charset="0"/>
                        <a:cs typeface="Arial" panose="020B0604020202020204" pitchFamily="34" charset="0"/>
                      </a:endParaRPr>
                    </a:p>
                  </a:txBody>
                  <a:tcPr anchor="ctr">
                    <a:lnL w="12700" cmpd="sng">
                      <a:noFill/>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4">
                        <a:lumMod val="75000"/>
                      </a:schemeClr>
                    </a:solidFill>
                  </a:tcPr>
                </a:tc>
                <a:tc gridSpan="2">
                  <a:txBody>
                    <a:bodyPr/>
                    <a:lstStyle/>
                    <a:p>
                      <a:pPr algn="ctr"/>
                      <a:r>
                        <a:rPr lang="en-US" sz="3500" b="1" noProof="0" dirty="0" smtClean="0">
                          <a:solidFill>
                            <a:schemeClr val="tx1"/>
                          </a:solidFill>
                          <a:latin typeface="Arial" panose="020B0604020202020204" pitchFamily="34" charset="0"/>
                          <a:cs typeface="Arial" panose="020B0604020202020204" pitchFamily="34" charset="0"/>
                        </a:rPr>
                        <a:t>Scenario 1</a:t>
                      </a:r>
                      <a:endParaRPr lang="en-US" sz="3500" b="1" noProof="0" dirty="0">
                        <a:solidFill>
                          <a:schemeClr val="tx1"/>
                        </a:solidFill>
                        <a:latin typeface="Arial" panose="020B0604020202020204" pitchFamily="34" charset="0"/>
                        <a:cs typeface="Arial" panose="020B0604020202020204" pitchFamily="34" charset="0"/>
                      </a:endParaRPr>
                    </a:p>
                  </a:txBody>
                  <a:tcPr anchor="ctr">
                    <a:lnL w="9525" cap="flat" cmpd="sng" algn="ctr">
                      <a:solidFill>
                        <a:schemeClr val="tx1"/>
                      </a:solid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4">
                        <a:lumMod val="20000"/>
                        <a:lumOff val="80000"/>
                      </a:schemeClr>
                    </a:solidFill>
                  </a:tcPr>
                </a:tc>
                <a:tc hMerge="1">
                  <a:txBody>
                    <a:bodyPr/>
                    <a:lstStyle/>
                    <a:p>
                      <a:endParaRPr lang="es-ES" dirty="0"/>
                    </a:p>
                  </a:txBody>
                  <a:tcPr anchor="ctr">
                    <a:solidFill>
                      <a:schemeClr val="accent4">
                        <a:lumMod val="20000"/>
                        <a:lumOff val="80000"/>
                      </a:schemeClr>
                    </a:solidFill>
                  </a:tcPr>
                </a:tc>
                <a:tc gridSpan="2">
                  <a:txBody>
                    <a:bodyPr/>
                    <a:lstStyle/>
                    <a:p>
                      <a:pPr marL="0" marR="0" lvl="0" indent="0" algn="ctr" defTabSz="4320540" rtl="0" eaLnBrk="1" fontAlgn="auto" latinLnBrk="0" hangingPunct="1">
                        <a:lnSpc>
                          <a:spcPct val="100000"/>
                        </a:lnSpc>
                        <a:spcBef>
                          <a:spcPts val="0"/>
                        </a:spcBef>
                        <a:spcAft>
                          <a:spcPts val="0"/>
                        </a:spcAft>
                        <a:buClrTx/>
                        <a:buSzTx/>
                        <a:buFontTx/>
                        <a:buNone/>
                        <a:tabLst/>
                        <a:defRPr/>
                      </a:pPr>
                      <a:r>
                        <a:rPr lang="en-US" sz="3500" b="1" noProof="0" dirty="0" smtClean="0">
                          <a:solidFill>
                            <a:schemeClr val="tx1"/>
                          </a:solidFill>
                          <a:latin typeface="Arial" panose="020B0604020202020204" pitchFamily="34" charset="0"/>
                          <a:cs typeface="Arial" panose="020B0604020202020204" pitchFamily="34" charset="0"/>
                        </a:rPr>
                        <a:t>Scenario 2</a:t>
                      </a:r>
                    </a:p>
                  </a:txBody>
                  <a:tcPr anchor="ctr">
                    <a:lnL w="12700" cmpd="sng">
                      <a:noFill/>
                    </a:lnL>
                    <a:lnR w="12700" cmpd="sng">
                      <a:noFill/>
                    </a:lnR>
                    <a:lnT w="1905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4">
                        <a:lumMod val="40000"/>
                        <a:lumOff val="60000"/>
                      </a:schemeClr>
                    </a:solidFill>
                  </a:tcPr>
                </a:tc>
                <a:tc hMerge="1">
                  <a:txBody>
                    <a:bodyPr/>
                    <a:lstStyle/>
                    <a:p>
                      <a:pPr algn="ctr"/>
                      <a:endParaRPr lang="en-US" sz="3500" noProof="0" dirty="0">
                        <a:latin typeface="Arial" panose="020B0604020202020204" pitchFamily="34" charset="0"/>
                        <a:cs typeface="Arial" panose="020B06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205555177"/>
                  </a:ext>
                </a:extLst>
              </a:tr>
              <a:tr h="761212">
                <a:tc>
                  <a:txBody>
                    <a:bodyPr/>
                    <a:lstStyle/>
                    <a:p>
                      <a:pPr algn="ctr"/>
                      <a:endParaRPr lang="en-US" sz="2000" noProof="0" dirty="0">
                        <a:solidFill>
                          <a:schemeClr val="bg1"/>
                        </a:solidFill>
                        <a:latin typeface="Arial" panose="020B0604020202020204" pitchFamily="34" charset="0"/>
                        <a:cs typeface="Arial" panose="020B0604020202020204" pitchFamily="34" charset="0"/>
                      </a:endParaRPr>
                    </a:p>
                  </a:txBody>
                  <a:tcPr marT="0" marB="0" anchor="ctr">
                    <a:lnL w="12700" cmpd="sng">
                      <a:noFill/>
                    </a:lnL>
                    <a:lnR w="9525" cap="flat" cmpd="sng" algn="ctr">
                      <a:solidFill>
                        <a:schemeClr val="tx1"/>
                      </a:solidFill>
                      <a:prstDash val="solid"/>
                      <a:round/>
                      <a:headEnd type="none" w="med" len="med"/>
                      <a:tailEnd type="none" w="med" len="med"/>
                    </a:lnR>
                    <a:lnT w="38100" cmpd="sng">
                      <a:noFill/>
                    </a:lnT>
                    <a:lnB w="952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en-US" sz="2400" b="1" noProof="0" dirty="0" smtClean="0">
                          <a:latin typeface="Arial" panose="020B0604020202020204" pitchFamily="34" charset="0"/>
                          <a:cs typeface="Arial" panose="020B0604020202020204" pitchFamily="34" charset="0"/>
                        </a:rPr>
                        <a:t>Bias</a:t>
                      </a:r>
                      <a:endParaRPr lang="en-US" sz="2400" b="1" noProof="0" dirty="0">
                        <a:latin typeface="Arial" panose="020B0604020202020204" pitchFamily="34" charset="0"/>
                        <a:cs typeface="Arial" panose="020B0604020202020204" pitchFamily="34" charset="0"/>
                      </a:endParaRPr>
                    </a:p>
                  </a:txBody>
                  <a:tcPr anchor="ctr">
                    <a:lnL w="9525" cap="flat" cmpd="sng" algn="ctr">
                      <a:solidFill>
                        <a:schemeClr val="tx1"/>
                      </a:solidFill>
                      <a:prstDash val="solid"/>
                      <a:round/>
                      <a:headEnd type="none" w="med" len="med"/>
                      <a:tailEnd type="none" w="med" len="med"/>
                    </a:lnL>
                    <a:lnR w="12700" cmpd="sng">
                      <a:noFill/>
                    </a:lnR>
                    <a:lnT w="38100" cmpd="sng">
                      <a:noFill/>
                    </a:lnT>
                    <a:lnB w="952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2400" b="1" noProof="0" dirty="0" smtClean="0">
                          <a:latin typeface="Arial" panose="020B0604020202020204" pitchFamily="34" charset="0"/>
                          <a:cs typeface="Arial" panose="020B0604020202020204" pitchFamily="34" charset="0"/>
                        </a:rPr>
                        <a:t>Precision</a:t>
                      </a:r>
                      <a:endParaRPr lang="en-US" sz="2400" b="1" noProof="0" dirty="0">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952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2400" b="1" noProof="0" dirty="0" smtClean="0">
                          <a:latin typeface="Arial" panose="020B0604020202020204" pitchFamily="34" charset="0"/>
                          <a:cs typeface="Arial" panose="020B0604020202020204" pitchFamily="34" charset="0"/>
                        </a:rPr>
                        <a:t>Bias</a:t>
                      </a:r>
                      <a:endParaRPr lang="en-US" sz="2400" b="1" noProof="0" dirty="0">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952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r>
                        <a:rPr lang="en-US" sz="2400" b="1" noProof="0" dirty="0" smtClean="0">
                          <a:latin typeface="Arial" panose="020B0604020202020204" pitchFamily="34" charset="0"/>
                          <a:cs typeface="Arial" panose="020B0604020202020204" pitchFamily="34" charset="0"/>
                        </a:rPr>
                        <a:t>Precision</a:t>
                      </a:r>
                      <a:endParaRPr lang="en-US" sz="2400" b="1" noProof="0" dirty="0">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952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461897756"/>
                  </a:ext>
                </a:extLst>
              </a:tr>
              <a:tr h="737015">
                <a:tc>
                  <a:txBody>
                    <a:bodyPr/>
                    <a:lstStyle/>
                    <a:p>
                      <a:pPr algn="ctr"/>
                      <a:r>
                        <a:rPr lang="en-US" sz="2000" noProof="0" dirty="0" smtClean="0">
                          <a:solidFill>
                            <a:schemeClr val="bg1"/>
                          </a:solidFill>
                          <a:latin typeface="Arial" panose="020B0604020202020204" pitchFamily="34" charset="0"/>
                          <a:cs typeface="Arial" panose="020B0604020202020204" pitchFamily="34" charset="0"/>
                        </a:rPr>
                        <a:t>Mod-A</a:t>
                      </a:r>
                      <a:endParaRPr lang="en-US" sz="2000" noProof="0" dirty="0">
                        <a:solidFill>
                          <a:schemeClr val="bg1"/>
                        </a:solidFill>
                        <a:latin typeface="Arial" panose="020B0604020202020204" pitchFamily="34" charset="0"/>
                        <a:cs typeface="Arial" panose="020B0604020202020204" pitchFamily="34" charset="0"/>
                      </a:endParaRPr>
                    </a:p>
                  </a:txBody>
                  <a:tcPr marT="0" marB="0"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algn="ctr">
                        <a:lnSpc>
                          <a:spcPct val="150000"/>
                        </a:lnSpc>
                        <a:spcBef>
                          <a:spcPts val="800"/>
                        </a:spcBef>
                        <a:spcAft>
                          <a:spcPts val="600"/>
                        </a:spcAft>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-5.26 (-5.95 : -4.57)</a:t>
                      </a:r>
                    </a:p>
                  </a:txBody>
                  <a:tcPr marL="68580" marR="68580" marT="9525" marB="0"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800"/>
                        </a:spcBef>
                        <a:spcAft>
                          <a:spcPts val="600"/>
                        </a:spcAft>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7.61 (6.8 : 8.42)</a:t>
                      </a:r>
                    </a:p>
                  </a:txBody>
                  <a:tcPr marL="68580" marR="68580" marT="9525" marB="0" anchor="ctr">
                    <a:lnL w="12700" cmpd="sng">
                      <a:noFill/>
                    </a:lnL>
                    <a:lnR w="12700" cmpd="sng">
                      <a:noFill/>
                    </a:lnR>
                    <a:lnT w="9525" cap="flat" cmpd="sng" algn="ctr">
                      <a:solidFill>
                        <a:schemeClr val="tx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600"/>
                        </a:spcBef>
                        <a:spcAft>
                          <a:spcPts val="600"/>
                        </a:spcAft>
                      </a:pPr>
                      <a:r>
                        <a:rPr lang="es-ES" sz="2000" kern="1200">
                          <a:solidFill>
                            <a:srgbClr val="2E2B21"/>
                          </a:solidFill>
                          <a:effectLst/>
                          <a:latin typeface="Arial" panose="020B0604020202020204" pitchFamily="34" charset="0"/>
                          <a:ea typeface="Times New Roman" panose="02020603050405020304" pitchFamily="18" charset="0"/>
                          <a:cs typeface="Arial" panose="020B0604020202020204" pitchFamily="34" charset="0"/>
                        </a:rPr>
                        <a:t>-0.906 (-1.99 : 0.175)</a:t>
                      </a:r>
                      <a:endParaRPr lang="es-E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9525" cap="flat" cmpd="sng" algn="ctr">
                      <a:solidFill>
                        <a:schemeClr val="tx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algn="ctr">
                        <a:lnSpc>
                          <a:spcPct val="150000"/>
                        </a:lnSpc>
                        <a:spcBef>
                          <a:spcPts val="600"/>
                        </a:spcBef>
                        <a:spcAft>
                          <a:spcPts val="600"/>
                        </a:spcAft>
                      </a:pPr>
                      <a:r>
                        <a:rPr lang="es-ES" sz="2000" kern="1200">
                          <a:solidFill>
                            <a:srgbClr val="2E2B21"/>
                          </a:solidFill>
                          <a:effectLst/>
                          <a:latin typeface="Arial" panose="020B0604020202020204" pitchFamily="34" charset="0"/>
                          <a:ea typeface="Times New Roman" panose="02020603050405020304" pitchFamily="18" charset="0"/>
                          <a:cs typeface="Arial" panose="020B0604020202020204" pitchFamily="34" charset="0"/>
                        </a:rPr>
                        <a:t>4.80 (2.97 : 6.63)</a:t>
                      </a:r>
                      <a:endParaRPr lang="es-E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9525" cap="flat" cmpd="sng" algn="ctr">
                      <a:solidFill>
                        <a:schemeClr val="tx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719807177"/>
                  </a:ext>
                </a:extLst>
              </a:tr>
              <a:tr h="737015">
                <a:tc>
                  <a:txBody>
                    <a:bodyPr/>
                    <a:lstStyle/>
                    <a:p>
                      <a:pPr marL="0" marR="0" lvl="0" indent="0" algn="ctr" defTabSz="4320540" rtl="0" eaLnBrk="1" fontAlgn="auto" latinLnBrk="0" hangingPunct="1">
                        <a:lnSpc>
                          <a:spcPct val="100000"/>
                        </a:lnSpc>
                        <a:spcBef>
                          <a:spcPts val="0"/>
                        </a:spcBef>
                        <a:spcAft>
                          <a:spcPts val="0"/>
                        </a:spcAft>
                        <a:buClrTx/>
                        <a:buSzTx/>
                        <a:buFontTx/>
                        <a:buNone/>
                        <a:tabLst/>
                        <a:defRPr/>
                      </a:pPr>
                      <a:r>
                        <a:rPr lang="en-US" sz="2000" noProof="0" dirty="0" smtClean="0">
                          <a:solidFill>
                            <a:schemeClr val="bg1"/>
                          </a:solidFill>
                          <a:latin typeface="Arial" panose="020B0604020202020204" pitchFamily="34" charset="0"/>
                          <a:cs typeface="Arial" panose="020B0604020202020204" pitchFamily="34" charset="0"/>
                        </a:rPr>
                        <a:t>Mod-B</a:t>
                      </a:r>
                    </a:p>
                  </a:txBody>
                  <a:tcPr anchor="ctr">
                    <a:lnL w="12700" cmpd="sng">
                      <a:noFill/>
                    </a:lnL>
                    <a:lnR w="952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algn="ctr">
                        <a:lnSpc>
                          <a:spcPct val="150000"/>
                        </a:lnSpc>
                        <a:spcBef>
                          <a:spcPts val="800"/>
                        </a:spcBef>
                        <a:spcAft>
                          <a:spcPts val="600"/>
                        </a:spcAft>
                      </a:pPr>
                      <a:r>
                        <a:rPr lang="es-ES"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-2.88 (-3.47 : -2.29)</a:t>
                      </a:r>
                    </a:p>
                  </a:txBody>
                  <a:tcPr marL="68580" marR="68580" marT="9525" marB="0" anchor="ctr">
                    <a:lnL w="952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800"/>
                        </a:spcBef>
                        <a:spcAft>
                          <a:spcPts val="600"/>
                        </a:spcAft>
                      </a:pPr>
                      <a:r>
                        <a:rPr lang="es-ES" sz="2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5.52 (4.88 : 6.16)</a:t>
                      </a:r>
                    </a:p>
                  </a:txBody>
                  <a:tcPr marL="68580" marR="6858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600"/>
                        </a:spcBef>
                        <a:spcAft>
                          <a:spcPts val="600"/>
                        </a:spcAft>
                      </a:pPr>
                      <a:r>
                        <a:rPr lang="es-ES" sz="2000" b="1" kern="1200" dirty="0">
                          <a:solidFill>
                            <a:srgbClr val="2E2B21"/>
                          </a:solidFill>
                          <a:effectLst/>
                          <a:latin typeface="Arial" panose="020B0604020202020204" pitchFamily="34" charset="0"/>
                          <a:ea typeface="Times New Roman" panose="02020603050405020304" pitchFamily="18" charset="0"/>
                          <a:cs typeface="Arial" panose="020B0604020202020204" pitchFamily="34" charset="0"/>
                        </a:rPr>
                        <a:t>-0.666 (-1.71 : 0.376)</a:t>
                      </a:r>
                      <a:endParaRPr lang="es-E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algn="ctr">
                        <a:lnSpc>
                          <a:spcPct val="150000"/>
                        </a:lnSpc>
                        <a:spcBef>
                          <a:spcPts val="600"/>
                        </a:spcBef>
                        <a:spcAft>
                          <a:spcPts val="600"/>
                        </a:spcAft>
                      </a:pPr>
                      <a:r>
                        <a:rPr lang="es-ES" sz="2000" b="1" kern="1200" dirty="0">
                          <a:solidFill>
                            <a:srgbClr val="2E2B21"/>
                          </a:solidFill>
                          <a:effectLst/>
                          <a:latin typeface="Arial" panose="020B0604020202020204" pitchFamily="34" charset="0"/>
                          <a:ea typeface="Times New Roman" panose="02020603050405020304" pitchFamily="18" charset="0"/>
                          <a:cs typeface="Arial" panose="020B0604020202020204" pitchFamily="34" charset="0"/>
                        </a:rPr>
                        <a:t>4.59 (2.83 : 6.35)</a:t>
                      </a:r>
                      <a:endParaRPr lang="es-E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550780492"/>
                  </a:ext>
                </a:extLst>
              </a:tr>
              <a:tr h="737015">
                <a:tc>
                  <a:txBody>
                    <a:bodyPr/>
                    <a:lstStyle/>
                    <a:p>
                      <a:pPr marL="0" marR="0" lvl="0" indent="0" algn="ctr" defTabSz="4320540" rtl="0" eaLnBrk="1" fontAlgn="auto" latinLnBrk="0" hangingPunct="1">
                        <a:lnSpc>
                          <a:spcPct val="100000"/>
                        </a:lnSpc>
                        <a:spcBef>
                          <a:spcPts val="0"/>
                        </a:spcBef>
                        <a:spcAft>
                          <a:spcPts val="0"/>
                        </a:spcAft>
                        <a:buClrTx/>
                        <a:buSzTx/>
                        <a:buFontTx/>
                        <a:buNone/>
                        <a:tabLst/>
                        <a:defRPr/>
                      </a:pPr>
                      <a:r>
                        <a:rPr lang="en-US" sz="2000" noProof="0" dirty="0" smtClean="0">
                          <a:solidFill>
                            <a:schemeClr val="bg1"/>
                          </a:solidFill>
                          <a:latin typeface="Arial" panose="020B0604020202020204" pitchFamily="34" charset="0"/>
                          <a:cs typeface="Arial" panose="020B0604020202020204" pitchFamily="34" charset="0"/>
                        </a:rPr>
                        <a:t>Mod-C</a:t>
                      </a:r>
                    </a:p>
                  </a:txBody>
                  <a:tcPr anchor="ctr">
                    <a:lnL w="12700" cmpd="sng">
                      <a:noFill/>
                    </a:lnL>
                    <a:lnR w="952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algn="ctr">
                        <a:lnSpc>
                          <a:spcPct val="150000"/>
                        </a:lnSpc>
                        <a:spcBef>
                          <a:spcPts val="800"/>
                        </a:spcBef>
                        <a:spcAft>
                          <a:spcPts val="600"/>
                        </a:spcAft>
                      </a:pPr>
                      <a:r>
                        <a:rPr lang="es-ES"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-3.71 (-4.34 : -3.01)</a:t>
                      </a:r>
                    </a:p>
                  </a:txBody>
                  <a:tcPr marL="68580" marR="68580" marT="9525" marB="0" anchor="ctr">
                    <a:lnL w="952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800"/>
                        </a:spcBef>
                        <a:spcAft>
                          <a:spcPts val="600"/>
                        </a:spcAft>
                      </a:pPr>
                      <a:r>
                        <a:rPr lang="es-ES"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6.26 (5.52 : 7.00)</a:t>
                      </a:r>
                    </a:p>
                  </a:txBody>
                  <a:tcPr marL="68580" marR="6858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600"/>
                        </a:spcBef>
                        <a:spcAft>
                          <a:spcPts val="600"/>
                        </a:spcAft>
                      </a:pPr>
                      <a:r>
                        <a:rPr lang="es-ES" sz="2000" kern="1200" dirty="0">
                          <a:solidFill>
                            <a:srgbClr val="2E2B21"/>
                          </a:solidFill>
                          <a:effectLst/>
                          <a:latin typeface="Arial" panose="020B0604020202020204" pitchFamily="34" charset="0"/>
                          <a:ea typeface="Times New Roman" panose="02020603050405020304" pitchFamily="18" charset="0"/>
                          <a:cs typeface="Arial" panose="020B0604020202020204" pitchFamily="34" charset="0"/>
                        </a:rPr>
                        <a:t>-2.84 (-3.95 : -1.72)</a:t>
                      </a:r>
                      <a:endParaRPr lang="es-E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tc>
                  <a:txBody>
                    <a:bodyPr/>
                    <a:lstStyle/>
                    <a:p>
                      <a:pPr algn="ctr">
                        <a:lnSpc>
                          <a:spcPct val="150000"/>
                        </a:lnSpc>
                        <a:spcBef>
                          <a:spcPts val="600"/>
                        </a:spcBef>
                        <a:spcAft>
                          <a:spcPts val="600"/>
                        </a:spcAft>
                      </a:pPr>
                      <a:r>
                        <a:rPr lang="es-ES" sz="2000" kern="1200">
                          <a:solidFill>
                            <a:srgbClr val="2E2B21"/>
                          </a:solidFill>
                          <a:effectLst/>
                          <a:latin typeface="Arial" panose="020B0604020202020204" pitchFamily="34" charset="0"/>
                          <a:ea typeface="Times New Roman" panose="02020603050405020304" pitchFamily="18" charset="0"/>
                          <a:cs typeface="Arial" panose="020B0604020202020204" pitchFamily="34" charset="0"/>
                        </a:rPr>
                        <a:t>5.63 (4.22 : 7.04)</a:t>
                      </a:r>
                      <a:endParaRPr lang="es-E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22638179"/>
                  </a:ext>
                </a:extLst>
              </a:tr>
              <a:tr h="737015">
                <a:tc>
                  <a:txBody>
                    <a:bodyPr/>
                    <a:lstStyle/>
                    <a:p>
                      <a:pPr algn="ctr"/>
                      <a:r>
                        <a:rPr lang="en-US" sz="2000" noProof="0" dirty="0" smtClean="0">
                          <a:solidFill>
                            <a:schemeClr val="bg1"/>
                          </a:solidFill>
                          <a:latin typeface="Arial" panose="020B0604020202020204" pitchFamily="34" charset="0"/>
                          <a:cs typeface="Arial" panose="020B0604020202020204" pitchFamily="34" charset="0"/>
                        </a:rPr>
                        <a:t>Mod-D</a:t>
                      </a:r>
                      <a:endParaRPr lang="en-US" sz="2000" noProof="0" dirty="0">
                        <a:solidFill>
                          <a:schemeClr val="bg1"/>
                        </a:solidFill>
                        <a:latin typeface="Arial" panose="020B0604020202020204" pitchFamily="34" charset="0"/>
                        <a:cs typeface="Arial" panose="020B0604020202020204" pitchFamily="34" charset="0"/>
                      </a:endParaRPr>
                    </a:p>
                  </a:txBody>
                  <a:tcPr anchor="ctr">
                    <a:lnL w="12700" cmpd="sng">
                      <a:noFill/>
                    </a:lnL>
                    <a:lnR w="9525" cap="flat" cmpd="sng" algn="ctr">
                      <a:solidFill>
                        <a:schemeClr val="tx1"/>
                      </a:solid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lnSpc>
                          <a:spcPct val="150000"/>
                        </a:lnSpc>
                        <a:spcBef>
                          <a:spcPts val="800"/>
                        </a:spcBef>
                        <a:spcAft>
                          <a:spcPts val="600"/>
                        </a:spcAft>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-3.06 (-3.66 : -2.46)</a:t>
                      </a:r>
                    </a:p>
                  </a:txBody>
                  <a:tcPr marL="68580" marR="68580" marT="9525" marB="0" anchor="ctr">
                    <a:lnL w="9525" cap="flat" cmpd="sng" algn="ctr">
                      <a:solidFill>
                        <a:schemeClr val="tx1"/>
                      </a:solid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800"/>
                        </a:spcBef>
                        <a:spcAft>
                          <a:spcPts val="600"/>
                        </a:spcAft>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5.67 (4.92 : 6.41)</a:t>
                      </a:r>
                    </a:p>
                  </a:txBody>
                  <a:tcPr marL="68580" marR="68580" marT="9525" marB="0" anchor="ctr">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lnSpc>
                          <a:spcPct val="150000"/>
                        </a:lnSpc>
                        <a:spcBef>
                          <a:spcPts val="600"/>
                        </a:spcBef>
                        <a:spcAft>
                          <a:spcPts val="600"/>
                        </a:spcAft>
                      </a:pPr>
                      <a:r>
                        <a:rPr lang="es-ES" sz="2000" kern="1200" dirty="0">
                          <a:solidFill>
                            <a:srgbClr val="2E2B21"/>
                          </a:solidFill>
                          <a:effectLst/>
                          <a:latin typeface="Arial" panose="020B0604020202020204" pitchFamily="34" charset="0"/>
                          <a:ea typeface="Times New Roman" panose="02020603050405020304" pitchFamily="18" charset="0"/>
                          <a:cs typeface="Arial" panose="020B0604020202020204" pitchFamily="34" charset="0"/>
                        </a:rPr>
                        <a:t>-1.77 (-2.89 : -0.643)</a:t>
                      </a:r>
                      <a:endParaRPr lang="es-E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algn="ctr">
                        <a:lnSpc>
                          <a:spcPct val="150000"/>
                        </a:lnSpc>
                        <a:spcBef>
                          <a:spcPts val="600"/>
                        </a:spcBef>
                        <a:spcAft>
                          <a:spcPts val="600"/>
                        </a:spcAft>
                      </a:pPr>
                      <a:r>
                        <a:rPr lang="es-ES" sz="2000" kern="1200" dirty="0">
                          <a:solidFill>
                            <a:srgbClr val="2E2B21"/>
                          </a:solidFill>
                          <a:effectLst/>
                          <a:latin typeface="Arial" panose="020B0604020202020204" pitchFamily="34" charset="0"/>
                          <a:ea typeface="Times New Roman" panose="02020603050405020304" pitchFamily="18" charset="0"/>
                          <a:cs typeface="Arial" panose="020B0604020202020204" pitchFamily="34" charset="0"/>
                        </a:rPr>
                        <a:t>5.20 (3.56 : 6.85)</a:t>
                      </a:r>
                      <a:endParaRPr lang="es-E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600923434"/>
                  </a:ext>
                </a:extLst>
              </a:tr>
            </a:tbl>
          </a:graphicData>
        </a:graphic>
      </p:graphicFrame>
      <p:sp>
        <p:nvSpPr>
          <p:cNvPr id="52" name="2 CuadroTexto"/>
          <p:cNvSpPr txBox="1"/>
          <p:nvPr/>
        </p:nvSpPr>
        <p:spPr>
          <a:xfrm>
            <a:off x="21702334" y="18667920"/>
            <a:ext cx="2264856" cy="630942"/>
          </a:xfrm>
          <a:prstGeom prst="rect">
            <a:avLst/>
          </a:prstGeom>
          <a:noFill/>
        </p:spPr>
        <p:txBody>
          <a:bodyPr wrap="square" rtlCol="0">
            <a:spAutoFit/>
          </a:bodyPr>
          <a:lstStyle/>
          <a:p>
            <a:r>
              <a:rPr lang="en-US" sz="3500" b="1" dirty="0" smtClean="0">
                <a:latin typeface="Calibri" pitchFamily="34" charset="0"/>
              </a:rPr>
              <a:t>Scenario 1</a:t>
            </a:r>
            <a:endParaRPr lang="es-ES" sz="3500" b="1" dirty="0">
              <a:latin typeface="Calibri" pitchFamily="34" charset="0"/>
            </a:endParaRPr>
          </a:p>
        </p:txBody>
      </p:sp>
      <p:pic>
        <p:nvPicPr>
          <p:cNvPr id="10" name="Imagen 9"/>
          <p:cNvPicPr>
            <a:picLocks noChangeAspect="1"/>
          </p:cNvPicPr>
          <p:nvPr/>
        </p:nvPicPr>
        <p:blipFill rotWithShape="1">
          <a:blip r:embed="rId5"/>
          <a:srcRect l="3300" t="31100" r="1925" b="29525"/>
          <a:stretch/>
        </p:blipFill>
        <p:spPr>
          <a:xfrm>
            <a:off x="16125745" y="24349206"/>
            <a:ext cx="13020397" cy="3656918"/>
          </a:xfrm>
          <a:prstGeom prst="rect">
            <a:avLst/>
          </a:prstGeom>
        </p:spPr>
      </p:pic>
      <p:sp>
        <p:nvSpPr>
          <p:cNvPr id="53" name="2 CuadroTexto"/>
          <p:cNvSpPr txBox="1"/>
          <p:nvPr/>
        </p:nvSpPr>
        <p:spPr>
          <a:xfrm>
            <a:off x="21702334" y="23596126"/>
            <a:ext cx="2264856" cy="630942"/>
          </a:xfrm>
          <a:prstGeom prst="rect">
            <a:avLst/>
          </a:prstGeom>
          <a:noFill/>
        </p:spPr>
        <p:txBody>
          <a:bodyPr wrap="square" rtlCol="0">
            <a:spAutoFit/>
          </a:bodyPr>
          <a:lstStyle/>
          <a:p>
            <a:r>
              <a:rPr lang="en-US" sz="3500" b="1" dirty="0" smtClean="0">
                <a:latin typeface="Calibri" pitchFamily="34" charset="0"/>
              </a:rPr>
              <a:t>Scenario 2</a:t>
            </a:r>
          </a:p>
        </p:txBody>
      </p:sp>
      <p:pic>
        <p:nvPicPr>
          <p:cNvPr id="12" name="Imagen 11"/>
          <p:cNvPicPr>
            <a:picLocks noChangeAspect="1"/>
          </p:cNvPicPr>
          <p:nvPr/>
        </p:nvPicPr>
        <p:blipFill rotWithShape="1">
          <a:blip r:embed="rId6"/>
          <a:srcRect l="3299" t="31100" r="1926" b="29525"/>
          <a:stretch/>
        </p:blipFill>
        <p:spPr>
          <a:xfrm>
            <a:off x="16125745" y="19508838"/>
            <a:ext cx="13009587" cy="3653883"/>
          </a:xfrm>
          <a:prstGeom prst="rect">
            <a:avLst/>
          </a:prstGeom>
        </p:spPr>
      </p:pic>
      <p:pic>
        <p:nvPicPr>
          <p:cNvPr id="13" name="Imagen 12"/>
          <p:cNvPicPr>
            <a:picLocks noChangeAspect="1"/>
          </p:cNvPicPr>
          <p:nvPr/>
        </p:nvPicPr>
        <p:blipFill>
          <a:blip r:embed="rId7"/>
          <a:stretch>
            <a:fillRect/>
          </a:stretch>
        </p:blipFill>
        <p:spPr>
          <a:xfrm>
            <a:off x="16410117" y="30189360"/>
            <a:ext cx="6028073" cy="4105698"/>
          </a:xfrm>
          <a:prstGeom prst="rect">
            <a:avLst/>
          </a:prstGeom>
        </p:spPr>
      </p:pic>
      <p:pic>
        <p:nvPicPr>
          <p:cNvPr id="14" name="Imagen 13"/>
          <p:cNvPicPr>
            <a:picLocks noChangeAspect="1"/>
          </p:cNvPicPr>
          <p:nvPr/>
        </p:nvPicPr>
        <p:blipFill>
          <a:blip r:embed="rId8"/>
          <a:stretch>
            <a:fillRect/>
          </a:stretch>
        </p:blipFill>
        <p:spPr>
          <a:xfrm>
            <a:off x="23002829" y="30189360"/>
            <a:ext cx="6028073" cy="4105698"/>
          </a:xfrm>
          <a:prstGeom prst="rect">
            <a:avLst/>
          </a:prstGeom>
        </p:spPr>
      </p:pic>
      <p:pic>
        <p:nvPicPr>
          <p:cNvPr id="15" name="Imagen 14"/>
          <p:cNvPicPr>
            <a:picLocks noChangeAspect="1"/>
          </p:cNvPicPr>
          <p:nvPr/>
        </p:nvPicPr>
        <p:blipFill>
          <a:blip r:embed="rId9"/>
          <a:stretch>
            <a:fillRect/>
          </a:stretch>
        </p:blipFill>
        <p:spPr>
          <a:xfrm>
            <a:off x="16410117" y="34830992"/>
            <a:ext cx="6028073" cy="4105698"/>
          </a:xfrm>
          <a:prstGeom prst="rect">
            <a:avLst/>
          </a:prstGeom>
        </p:spPr>
      </p:pic>
      <p:pic>
        <p:nvPicPr>
          <p:cNvPr id="16" name="Imagen 15"/>
          <p:cNvPicPr>
            <a:picLocks noChangeAspect="1"/>
          </p:cNvPicPr>
          <p:nvPr/>
        </p:nvPicPr>
        <p:blipFill>
          <a:blip r:embed="rId10"/>
          <a:stretch>
            <a:fillRect/>
          </a:stretch>
        </p:blipFill>
        <p:spPr>
          <a:xfrm>
            <a:off x="23002829" y="34830992"/>
            <a:ext cx="6028073" cy="4105698"/>
          </a:xfrm>
          <a:prstGeom prst="rect">
            <a:avLst/>
          </a:prstGeom>
        </p:spPr>
      </p:pic>
      <p:sp>
        <p:nvSpPr>
          <p:cNvPr id="41" name="Rectangle 60"/>
          <p:cNvSpPr>
            <a:spLocks noChangeArrowheads="1"/>
          </p:cNvSpPr>
          <p:nvPr/>
        </p:nvSpPr>
        <p:spPr bwMode="auto">
          <a:xfrm>
            <a:off x="16855227" y="39738500"/>
            <a:ext cx="12351918" cy="820156"/>
          </a:xfrm>
          <a:prstGeom prst="rect">
            <a:avLst/>
          </a:prstGeom>
          <a:noFill/>
          <a:ln w="9525">
            <a:noFill/>
            <a:miter lim="800000"/>
            <a:headEnd/>
            <a:tailEnd/>
          </a:ln>
        </p:spPr>
        <p:txBody>
          <a:bodyPr wrap="square" lIns="80705" tIns="40352" rIns="80705" bIns="40352">
            <a:spAutoFit/>
          </a:bodyPr>
          <a:lstStyle/>
          <a:p>
            <a:pPr algn="just" defTabSz="3813175"/>
            <a:r>
              <a:rPr lang="en-US" sz="2400" b="1" dirty="0">
                <a:latin typeface="Calibri" pitchFamily="34" charset="0"/>
              </a:rPr>
              <a:t>Figure 2. Bland-Altman analysis for the Individual predictions compared with Observed Concentrations.</a:t>
            </a:r>
          </a:p>
        </p:txBody>
      </p:sp>
      <p:pic>
        <p:nvPicPr>
          <p:cNvPr id="44" name="Imagen 43" descr="imagen isabial-ds"/>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834934" y="3547859"/>
            <a:ext cx="6336792" cy="1708773"/>
          </a:xfrm>
          <a:prstGeom prst="rect">
            <a:avLst/>
          </a:prstGeom>
          <a:noFill/>
          <a:ln>
            <a:noFill/>
          </a:ln>
        </p:spPr>
      </p:pic>
      <p:sp>
        <p:nvSpPr>
          <p:cNvPr id="6" name="Rectángulo 5"/>
          <p:cNvSpPr/>
          <p:nvPr/>
        </p:nvSpPr>
        <p:spPr>
          <a:xfrm>
            <a:off x="18805989" y="39061950"/>
            <a:ext cx="8641080" cy="576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dirty="0" smtClean="0">
                <a:solidFill>
                  <a:schemeClr val="tx1"/>
                </a:solidFill>
              </a:rPr>
              <a:t>Mean of Ind. Prediction and Observed PC</a:t>
            </a:r>
            <a:endParaRPr lang="en-GB" sz="2500" dirty="0">
              <a:solidFill>
                <a:schemeClr val="tx1"/>
              </a:solidFill>
            </a:endParaRPr>
          </a:p>
        </p:txBody>
      </p:sp>
      <p:sp>
        <p:nvSpPr>
          <p:cNvPr id="39" name="Rectángulo 38"/>
          <p:cNvSpPr/>
          <p:nvPr/>
        </p:nvSpPr>
        <p:spPr>
          <a:xfrm rot="16200000">
            <a:off x="12037315" y="34298968"/>
            <a:ext cx="8641080" cy="576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00" dirty="0" smtClean="0">
                <a:solidFill>
                  <a:schemeClr val="tx1"/>
                </a:solidFill>
              </a:rPr>
              <a:t>Ind. Predictions – Observed PC</a:t>
            </a:r>
            <a:endParaRPr lang="en-GB" sz="2500"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7937</TotalTime>
  <Words>997</Words>
  <Application>Microsoft Office PowerPoint</Application>
  <PresentationFormat>Personalizado</PresentationFormat>
  <Paragraphs>86</Paragraphs>
  <Slides>1</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Times New Roman</vt:lpstr>
      <vt:lpstr>Office Theme</vt:lpstr>
      <vt:lpstr>Presentación de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georgia</dc:creator>
  <cp:lastModifiedBy>Nalda Molina, Jose Ricardo</cp:lastModifiedBy>
  <cp:revision>730</cp:revision>
  <cp:lastPrinted>2015-10-27T14:47:49Z</cp:lastPrinted>
  <dcterms:created xsi:type="dcterms:W3CDTF">2011-05-20T09:09:09Z</dcterms:created>
  <dcterms:modified xsi:type="dcterms:W3CDTF">2019-06-06T08:30:29Z</dcterms:modified>
</cp:coreProperties>
</file>